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5" r:id="rId9"/>
    <p:sldId id="264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1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10054 11351 16383 0 0,'5'0'0'0'0,"1"-5"0"0"0,4-1 0 0 0,5 0 0 0 0,4 2 0 0 0,0-4 0 0 0,0 0 0 0 0,2 1 0 0 0,1 2 0 0 0,-2-3 0 0 0,-1 1 0 0 0,2 0 0 0 0,1 2 0 0 0,1 2 0 0 0,2 2 0 0 0,1 0 0 0 0,0 1 0 0 0,0 0 0 0 0,1 0 0 0 0,0 1 0 0 0,-5-6 0 0 0,-1 0 0 0 0,0-1 0 0 0,1 1 0 0 0,1 2 0 0 0,1 1 0 0 0,2 1 0 0 0,0 1 0 0 0,0 0 0 0 0,-4 4 0 0 0,-5 7 0 0 0,-2 1 0 0 0,-4 3 0 0 0,-2 3 0 0 0,-4 4 0 0 0,2-2 0 0 0,0-1 0 0 0,-2 2 0 0 0,-1 1 0 0 0,-1 2 0 0 0,-2 1 0 0 0,0 1 0 0 0,-1 1 0 0 0,0-1 0 0 0,-1 1 0 0 0,1 0 0 0 0,0-1 0 0 0,0 1 0 0 0,0 0 0 0 0,-5-5 0 0 0,-1-2 0 0 0,0 1 0 0 0,2 1 0 0 0,0 1 0 0 0,-2-3 0 0 0,-1-1 0 0 0,-4-3 0 0 0,1 0 0 0 0,-4-3 0 0 0,2 1 0 0 0,-2-2 0 0 0,1 2 0 0 0,-2-2 0 0 0,3 2 0 0 0,2 2 0 0 0,-1 4 0 0 0,-4-2 0 0 0,2 1 0 0 0,-3-3 0 0 0,-2-5 0 0 0,-3-3 0 0 0,-2-4 0 0 0,-2-2 0 0 0,-1-2 0 0 0,-1 0 0 0 0,0-1 0 0 0,0 0 0 0 0,0 1 0 0 0,1-1 0 0 0,-1 1 0 0 0,0-1 0 0 0,1 1 0 0 0,-1 0 0 0 0,5-4 0 0 0,6-7 0 0 0,2 0 0 0 0,2-4 0 0 0,4-3 0 0 0,3-4 0 0 0,-2 3 0 0 0,0-1 0 0 0,1-1 0 0 0,7 4 0 0 0,2-1 0 0 0,2-2 0 0 0,3 3 0 0 0,6 5 0 0 0,4 3 0 0 0,4 4 0 0 0,3 3 0 0 0,1 2 0 0 0,2 0 0 0 0,-1 1 0 0 0,1 0 0 0 0,-1-1 0 0 0,0 1 0 0 0,0-1 0 0 0,-1 0 0 0 0,1 1 0 0 0,-1-1 0 0 0,-4 4 0 0 0,-1 2 0 0 0,-5 4 0 0 0,0 1 0 0 0,-3 2 0 0 0,0 0 0 0 0,-1 1 0 0 0,2-1 0 0 0,-2 2 0 0 0,1-2 0 0 0,-1 1 0 0 0,2 3 0 0 0,3 3 0 0 0,3-2 0 0 0,-2 1 0 0 0,1-3 0 0 0,1-5 0 0 0,-2 1 0 0 0,-5 3 0 0 0,0-1 0 0 0,-2 1 0 0 0,2-2 0 0 0,-2 2 0 0 0,-2-2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5T05:38:19.3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15055 15266 16383 0 0,'0'-4'0'0'0,"4"-2"0"0"0,7 0 0 0 0,5 2 0 0 0,5 0 0 0 0,3 2 0 0 0,2 1 0 0 0,-3-4 0 0 0,-2-1 0 0 0,1 1 0 0 0,1 1 0 0 0,1 0 0 0 0,1 3 0 0 0,0 0 0 0 0,1 0 0 0 0,1 1 0 0 0,-5 5 0 0 0,-6 6 0 0 0,-1 1 0 0 0,-3 3 0 0 0,-4 3 0 0 0,2-1 0 0 0,-2 1 0 0 0,-1 2 0 0 0,-3 2 0 0 0,-1 2 0 0 0,-1 1 0 0 0,-2 1 0 0 0,0 0 0 0 0,0 1 0 0 0,-1 0 0 0 0,1 0 0 0 0,-1 0 0 0 0,1-1 0 0 0,0 1 0 0 0,0-1 0 0 0,-4-4 0 0 0,-2-1 0 0 0,-5-5 0 0 0,1 0 0 0 0,1 2 0 0 0,-2-3 0 0 0,0 1 0 0 0,-1-2 0 0 0,-4-4 0 0 0,-4-3 0 0 0,-3-3 0 0 0,3 2 0 0 0,0 0 0 0 0,-1 0 0 0 0,-2-2 0 0 0,0-2 0 0 0,-2 0 0 0 0,-1-2 0 0 0,-1 0 0 0 0,1 0 0 0 0,3-5 0 0 0,7-5 0 0 0,6-7 0 0 0,4-4 0 0 0,3-3 0 0 0,7 2 0 0 0,3 1 0 0 0,0-1 0 0 0,3 4 0 0 0,0 0 0 0 0,3 3 0 0 0,0 0 0 0 0,1 2 0 0 0,3 3 0 0 0,3 4 0 0 0,3 3 0 0 0,2 1 0 0 0,1 2 0 0 0,1 0 0 0 0,0 1 0 0 0,0 0 0 0 0,-4 4 0 0 0,-3 1 0 0 0,-3 5 0 0 0,-1-1 0 0 0,-3 4 0 0 0,1-2 0 0 0,2-2 0 0 0,-1 2 0 0 0,1 3 0 0 0,3 3 0 0 0,-3 4 0 0 0,1-3 0 0 0,3 1 0 0 0,1-4 0 0 0,-2 1 0 0 0,-5 1 0 0 0,0-2 0 0 0,-2 1 0 0 0,1-3 0 0 0,-2 1 0 0 0,2-2 0 0 0,-1 1 0 0 0,-3-6 0 0 0,-2-9 0 0 0,-4-9 0 0 0,-1-3 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16669 8996 16383 0 0,'0'4'0'0'0,"4"2"0"0"0,7 0 0 0 0,0 3 0 0 0,0 5 0 0 0,-3 4 0 0 0,-3 4 0 0 0,-2 2 0 0 0,-1 3 0 0 0,-2 0 0 0 0,0 0 0 0 0,-1 0 0 0 0,1 0 0 0 0,-1 0 0 0 0,1 0 0 0 0,0 0 0 0 0,0 0 0 0 0,0-1 0 0 0,0 0 0 0 0,0 1 0 0 0,0-1 0 0 0,0 1 0 0 0,4-5 0 0 0,7-6 0 0 0,5-6 0 0 0,5-4 0 0 0,-2-9 0 0 0,1-2 0 0 0,2-2 0 0 0,1 2 0 0 0,1 0 0 0 0,1 2 0 0 0,-3 6 0 0 0,-6 7 0 0 0,-5 5 0 0 0,-5 6 0 0 0,-4 4 0 0 0,-1 1 0 0 0,-2 1 0 0 0,0 1 0 0 0,0 0 0 0 0,0-1 0 0 0,0 1 0 0 0,5-6 0 0 0,2-1 0 0 0,0 0 0 0 0,-2 1 0 0 0,0 1 0 0 0,-2 1 0 0 0,-1 1 0 0 0,-1 1 0 0 0,-4-4 0 0 0,-2-1 0 0 0,-5-5 0 0 0,-4-4 0 0 0,-5-5 0 0 0,2 2 0 0 0,-1-2 0 0 0,-2-1 0 0 0,-2-2 0 0 0,-1-2 0 0 0,-1-1 0 0 0,-1-1 0 0 0,-1 0 0 0 0,0 0 0 0 0,0 0 0 0 0,1-1 0 0 0,-1 1 0 0 0,0 0 0 0 0,5 0 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10901 7990 16383 0 0,'0'5'0'0'0,"0"5"0"0"0,0 7 0 0 0,-5-1 0 0 0,-5-3 0 0 0,-2 2 0 0 0,2 2 0 0 0,-3-2 0 0 0,2 1 0 0 0,-2-2 0 0 0,1 1 0 0 0,2 3 0 0 0,-1 2 0 0 0,-3-2 0 0 0,0 1 0 0 0,3 1 0 0 0,-1-3 0 0 0,1 1 0 0 0,3 1 0 0 0,-2-2 0 0 0,-4-4 0 0 0,-3-5 0 0 0,0 2 0 0 0,3 3 0 0 0,5 3 0 0 0,-1 0 0 0 0,-4-3 0 0 0,1 1 0 0 0,-2-3 0 0 0,-2-2 0 0 0,0-3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10530 8202 16383 0 0,'5'0'0'0'0,"5"0"0"0"0,7 0 0 0 0,3 5 0 0 0,4 1 0 0 0,-2 4 0 0 0,-5 5 0 0 0,-1 0 0 0 0,1-3 0 0 0,-2 2 0 0 0,1-3 0 0 0,2-2 0 0 0,3-3 0 0 0,-3 2 0 0 0,1 0 0 0 0,1-2 0 0 0,2-2 0 0 0,-3 3 0 0 0,0 1 0 0 0,-4 3 0 0 0,1-1 0 0 0,-3-1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11218 7832 16383 0 0,'0'-5'0'0'0,"5"-1"0"0"0,5 0 0 0 0,6 2 0 0 0,5 1 0 0 0,3 1 0 0 0,2 0 0 0 0,-3 7 0 0 0,-1 1 0 0 0,0-1 0 0 0,-4 5 0 0 0,-5 4 0 0 0,1 0 0 0 0,-4 2 0 0 0,-2 3 0 0 0,-3 2 0 0 0,-2 3 0 0 0,-2 1 0 0 0,-1 1 0 0 0,0 1 0 0 0,-1 0 0 0 0,1 0 0 0 0,-1 0 0 0 0,-4 0 0 0 0,-5 0 0 0 0,-2-1 0 0 0,-3-4 0 0 0,-3-6 0 0 0,-4-6 0 0 0,-2 1 0 0 0,-1-3 0 0 0,-2-2 0 0 0,0-2 0 0 0,0-2 0 0 0,0-1 0 0 0,0-1 0 0 0,5-5 0 0 0,5-6 0 0 0,3-1 0 0 0,2-3 0 0 0,4-4 0 0 0,3-2 0 0 0,7 1 0 0 0,7 5 0 0 0,8 5 0 0 0,4 4 0 0 0,4 2 0 0 0,1 3 0 0 0,2 2 0 0 0,0 0 0 0 0,0-1 0 0 0,-1 1 0 0 0,1 0 0 0 0,-1-1 0 0 0,-1 1 0 0 0,-4 3 0 0 0,-6 7 0 0 0,-1 1 0 0 0,1-2 0 0 0,3-2 0 0 0,-3 1 0 0 0,2 0 0 0 0,-4-1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16960 7885 16383 0 0,'-5'0'0'0'0,"-5"0"0"0"0,-2 4 0 0 0,-3 2 0 0 0,-3 0 0 0 0,1 3 0 0 0,-1 0 0 0 0,-2-1 0 0 0,3 2 0 0 0,-1 0 0 0 0,-1 2 0 0 0,-3-1 0 0 0,-1 3 0 0 0,-2-2 0 0 0,4 3 0 0 0,5 2 0 0 0,1-2 0 0 0,3 2 0 0 0,-1-2 0 0 0,2 0 0 0 0,-2-2 0 0 0,-4-3 0 0 0,3 1 0 0 0,-3-1 0 0 0,3 2 0 0 0,-1-1 0 0 0,1 2 0 0 0,0-1 0 0 0,2 2 0 0 0,-2-1 0 0 0,1-4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16563 7726 16383 0 0,'4'0'0'0'0,"2"4"0"0"0,5 2 0 0 0,-1 5 0 0 0,-1 4 0 0 0,2 0 0 0 0,0 1 0 0 0,1-1 0 0 0,0 1 0 0 0,-3 2 0 0 0,2-1 0 0 0,3 0 0 0 0,5 2 0 0 0,-2 2 0 0 0,-4 2 0 0 0,1-2 0 0 0,-2-1 0 0 0,1 0 0 0 0,3-2 0 0 0,-1 0 0 0 0,2-4 0 0 0,-3 1 0 0 0,1 3 0 0 0,-2 2 0 0 0,1-2 0 0 0,-1 0 0 0 0,1-3 0 0 0,3-3 0 0 0,-2-1 0 0 0,-3 4 0 0 0,1-1 0 0 0,-2 1 0 0 0,-3-2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17198 7461 16383 0 0,'4'0'0'0'0,"7"0"0"0"0,5 0 0 0 0,5 0 0 0 0,-2-4 0 0 0,2-2 0 0 0,0 0 0 0 0,2 1 0 0 0,1 2 0 0 0,2 1 0 0 0,0 1 0 0 0,0 1 0 0 0,1 0 0 0 0,0 0 0 0 0,-5 5 0 0 0,-1 1 0 0 0,0 0 0 0 0,-4 3 0 0 0,0 0 0 0 0,-2 4 0 0 0,-5 3 0 0 0,1-1 0 0 0,-2 2 0 0 0,-1 2 0 0 0,1-2 0 0 0,0 1 0 0 0,2 2 0 0 0,0 1 0 0 0,-2 2 0 0 0,-3 2 0 0 0,-7 1 0 0 0,-2 1 0 0 0,-7-1 0 0 0,-5-3 0 0 0,0-2 0 0 0,-3-5 0 0 0,3 0 0 0 0,-1-3 0 0 0,2 1 0 0 0,-1-2 0 0 0,2 2 0 0 0,-1-2 0 0 0,1 1 0 0 0,-1 4 0 0 0,-2-2 0 0 0,-4 2 0 0 0,-3-3 0 0 0,-1-3 0 0 0,2 1 0 0 0,2-2 0 0 0,-2-3 0 0 0,0-2 0 0 0,-2-2 0 0 0,4-6 0 0 0,5-7 0 0 0,5-6 0 0 0,4-5 0 0 0,3-4 0 0 0,7 3 0 0 0,3 0 0 0 0,-1 0 0 0 0,0-1 0 0 0,3 3 0 0 0,-1 1 0 0 0,4 4 0 0 0,4 3 0 0 0,3 5 0 0 0,4 4 0 0 0,2 1 0 0 0,1 2 0 0 0,-4 5 0 0 0,0 2 0 0 0,-5 4 0 0 0,-1 0 0 0 0,2-1 0 0 0,2-3 0 0 0,-2 2 0 0 0,0-1 0 0 0,-3 3 0 0 0,-3 5 0 0 0,-1-2 0 0 0,4-2 0 0 0,3 1 0 0 0,-2 3 0 0 0,2-2 0 0 0,2 2 0 0 0,-3 3 0 0 0,1 2 0 0 0,1-2 0 0 0,-2 0 0 0 0,0-4 0 0 0,-2 1 0 0 0,0-2 0 0 0,-7-4 0 0 0,-4-4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23442 7646 16383 0 0,'-4'0'0'0'0,"-7"0"0"0"0,-5 0 0 0 0,-5 0 0 0 0,2 5 0 0 0,-2 1 0 0 0,4 4 0 0 0,0 1 0 0 0,3 2 0 0 0,0 0 0 0 0,1 1 0 0 0,-1-1 0 0 0,-3-3 0 0 0,2 2 0 0 0,-1-2 0 0 0,2 2 0 0 0,-2 4 0 0 0,-1-1 0 0 0,-3-4 0 0 0,1 2 0 0 0,1-2 0 0 0,2 2 0 0 0,0-1 0 0 0,-2-3 0 0 0,2 2 0 0 0,0-2 0 0 0,2 3 0 0 0,-1-1 0 0 0,-3-2 0 0 0,3 2 0 0 0,-2-1 0 0 0,3-3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22886 7435 16383 0 0,'5'0'0'0'0,"1"4"0"0"0,4 2 0 0 0,1 4 0 0 0,-2 6 0 0 0,2-1 0 0 0,-1 1 0 0 0,3-1 0 0 0,3-3 0 0 0,-1 0 0 0 0,-3 3 0 0 0,1-1 0 0 0,-1 1 0 0 0,-4 4 0 0 0,2-3 0 0 0,4 1 0 0 0,4 2 0 0 0,-2 3 0 0 0,2-3 0 0 0,-3-1 0 0 0,-3 3 0 0 0,0-4 0 0 0,3-4 0 0 0,-1 0 0 0 0,-3 3 0 0 0,1-2 0 0 0,-2 1 0 0 0,3-1 0 0 0,-2 0 0 0 0,2-1 0 0 0,0 1 0 0 0,-4 3 0 0 0,2-1 0 0 0,3-4 0 0 0,0 1 0 0 0,1-2 0 0 0,-1 2 0 0 0,1-2 0 0 0,-2 2 0 0 0,-3 4 0 0 0,-3-2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23865 7250 16383 0 0,'5'0'0'0'0,"5"0"0"0"0,7 0 0 0 0,3 0 0 0 0,4 0 0 0 0,-2 4 0 0 0,-1 2 0 0 0,-3 4 0 0 0,-1 1 0 0 0,1-2 0 0 0,-2 2 0 0 0,1-1 0 0 0,-3 3 0 0 0,-4 3 0 0 0,-8-1 0 0 0,-4 2 0 0 0,-6-3 0 0 0,-2 2 0 0 0,-4-3 0 0 0,0 2 0 0 0,-1 2 0 0 0,1 3 0 0 0,-1-2 0 0 0,-2-4 0 0 0,1 0 0 0 0,-1-2 0 0 0,2 1 0 0 0,5 3 0 0 0,-2-1 0 0 0,2 1 0 0 0,-2-2 0 0 0,-4 1 0 0 0,2 3 0 0 0,-3-3 0 0 0,3 2 0 0 0,-1-3 0 0 0,-3-3 0 0 0,2 1 0 0 0,-1-2 0 0 0,-1-3 0 0 0,-4-2 0 0 0,-1-2 0 0 0,3-6 0 0 0,4-7 0 0 0,6-6 0 0 0,4-6 0 0 0,3-2 0 0 0,2-3 0 0 0,6 4 0 0 0,2 2 0 0 0,4 3 0 0 0,1 1 0 0 0,2 3 0 0 0,3 5 0 0 0,4 2 0 0 0,3 4 0 0 0,1 2 0 0 0,1 1 0 0 0,1 0 0 0 0,-4 6 0 0 0,-2 0 0 0 0,0 1 0 0 0,1-2 0 0 0,-3 3 0 0 0,0 4 0 0 0,0 1 0 0 0,-2 2 0 0 0,1-1 0 0 0,0 2 0 0 0,3 1 0 0 0,-2 4 0 0 0,0-2 0 0 0,-4-1 0 0 0,1-2 0 0 0,-3 0 0 0 0,1-2 0 0 0,3-4 0 0 0,-2 1 0 0 0,2-2 0 0 0,1-2 0 0 0,-1 3 0 0 0,-4 3 0 0 0,-5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5T05:38:19.3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16193 15319 16383 0 0,'4'0'0'0'0,"6"0"0"0"0,7 0 0 0 0,-1 5 0 0 0,2 1 0 0 0,2 0 0 0 0,3-2 0 0 0,-3 4 0 0 0,-1 0 0 0 0,2-1 0 0 0,1-2 0 0 0,2-2 0 0 0,1-1 0 0 0,-4 3 0 0 0,-5 6 0 0 0,-1 0 0 0 0,1-1 0 0 0,3-2 0 0 0,2-3 0 0 0,3-2 0 0 0,-3 3 0 0 0,-1 0 0 0 0,1-1 0 0 0,-4 0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28681 7620 16383 0 0,'0'4'0'0'0,"-5"2"0"0"0,-1 5 0 0 0,-4-1 0 0 0,0 4 0 0 0,1 3 0 0 0,-3 3 0 0 0,2 4 0 0 0,-3-4 0 0 0,2 1 0 0 0,-3-5 0 0 0,2 1 0 0 0,2 1 0 0 0,-1-2 0 0 0,1 1 0 0 0,-2 1 0 0 0,1 3 0 0 0,2 2 0 0 0,-2-3 0 0 0,-3 0 0 0 0,-4 1 0 0 0,1 1 0 0 0,-1-3 0 0 0,2 0 0 0 0,5 1 0 0 0,3 2 0 0 0,-1-3 0 0 0,-3-5 0 0 0,0 0 0 0 0,2 2 0 0 0,2 2 0 0 0,-1-1 0 0 0,1 1 0 0 0,-3-3 0 0 0,0-4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28178 7594 16383 0 0,'5'0'0'0'0,"5"0"0"0"0,6 0 0 0 0,5 0 0 0 0,3 4 0 0 0,-2 7 0 0 0,-1 0 0 0 0,-4 4 0 0 0,0-1 0 0 0,-3 1 0 0 0,1-1 0 0 0,-3 1 0 0 0,2 3 0 0 0,-2 2 0 0 0,-3 3 0 0 0,2-3 0 0 0,-2 0 0 0 0,3 1 0 0 0,-1 1 0 0 0,-2 2 0 0 0,-3 1 0 0 0,2 0 0 0 0,0 2 0 0 0,-1-1 0 0 0,2-3 0 0 0,0-3 0 0 0,-2 1 0 0 0,-2 1 0 0 0,3-3 0 0 0,4 0 0 0 0,0 0 0 0 0,3-2 0 0 0,-1 1 0 0 0,-3 0 0 0 0,0-1 0 0 0,0 0 0 0 0,-3-3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28945 7250 16383 0 0,'5'0'0'0'0,"5"0"0"0"0,7 0 0 0 0,3 0 0 0 0,4 0 0 0 0,3 0 0 0 0,0 0 0 0 0,0 0 0 0 0,-4 4 0 0 0,-1 2 0 0 0,-5 4 0 0 0,-5 5 0 0 0,-1 0 0 0 0,4-2 0 0 0,-2 0 0 0 0,-3 3 0 0 0,1-1 0 0 0,0 1 0 0 0,-3 3 0 0 0,1-3 0 0 0,1 2 0 0 0,-3 1 0 0 0,-2 2 0 0 0,-2 3 0 0 0,-1 0 0 0 0,-2 2 0 0 0,0 1 0 0 0,0 0 0 0 0,-1-1 0 0 0,1 1 0 0 0,-5 0 0 0 0,-1 0 0 0 0,0-1 0 0 0,-3-4 0 0 0,0-1 0 0 0,-3-5 0 0 0,0 0 0 0 0,-2-3 0 0 0,1 1 0 0 0,4 2 0 0 0,-3-1 0 0 0,-2-3 0 0 0,0 0 0 0 0,-2-1 0 0 0,3 2 0 0 0,-2-2 0 0 0,-3-2 0 0 0,-2-3 0 0 0,-3-2 0 0 0,-2-3 0 0 0,-1 0 0 0 0,0-1 0 0 0,3 4 0 0 0,2 1 0 0 0,0 1 0 0 0,3-7 0 0 0,5-6 0 0 0,9-3 0 0 0,6-4 0 0 0,1-4 0 0 0,6 1 0 0 0,5-1 0 0 0,6 3 0 0 0,-2-2 0 0 0,1 4 0 0 0,2 2 0 0 0,-3 0 0 0 0,1 2 0 0 0,0 1 0 0 0,3 3 0 0 0,1 2 0 0 0,2 2 0 0 0,-4 5 0 0 0,0 2 0 0 0,0 0 0 0 0,1-1 0 0 0,-3 4 0 0 0,-1-1 0 0 0,2-1 0 0 0,-3 3 0 0 0,-4 3 0 0 0,0 1 0 0 0,3-3 0 0 0,2-3 0 0 0,-1 2 0 0 0,0-1 0 0 0,-1 2 0 0 0,-1 0 0 0 0,3-3 0 0 0,-2 3 0 0 0,1-2 0 0 0,-3 4 0 0 0,-3 2 0 0 0,0 0 0 0 0,4-3 0 0 0,-2-3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14023 13123 16383 0 0,'-5'0'0'0'0,"-5"0"0"0"0,-2 5 0 0 0,-3 5 0 0 0,-3 6 0 0 0,1 5 0 0 0,-1-1 0 0 0,-2-5 0 0 0,3 1 0 0 0,-1-3 0 0 0,3 0 0 0 0,0-1 0 0 0,2 2 0 0 0,-1-2 0 0 0,-3-3 0 0 0,1 2 0 0 0,0-2 0 0 0,2 3 0 0 0,-1-1 0 0 0,2 3 0 0 0,-2-2 0 0 0,3-3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13705 13150 16383 0 0,'5'0'0'0'0,"1"4"0"0"0,4 2 0 0 0,1 4 0 0 0,2 6 0 0 0,0 3 0 0 0,1-1 0 0 0,-1 1 0 0 0,2-2 0 0 0,-2-1 0 0 0,1-2 0 0 0,-1 1 0 0 0,1-2 0 0 0,-2 1 0 0 0,2-2 0 0 0,-1 2 0 0 0,1-2 0 0 0,-2 2 0 0 0,-2 2 0 0 0,1 0 0 0 0,3 1 0 0 0,-1 1 0 0 0,3-1 0 0 0,2 1 0 0 0,-2 1 0 0 0,2-2 0 0 0,-4-4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14552 13070 16383 0 0,'5'0'0'0'0,"5"0"0"0"0,6 0 0 0 0,5 0 0 0 0,3 0 0 0 0,2 0 0 0 0,-3 5 0 0 0,-6 5 0 0 0,-6 7 0 0 0,-4 3 0 0 0,-4 4 0 0 0,-2 3 0 0 0,-1 0 0 0 0,-6-4 0 0 0,-1-2 0 0 0,-4-3 0 0 0,-1-2 0 0 0,3 2 0 0 0,-3-2 0 0 0,2 0 0 0 0,-3-2 0 0 0,2 1 0 0 0,1 2 0 0 0,0-2 0 0 0,0 2 0 0 0,-2-3 0 0 0,-4-3 0 0 0,-4 0 0 0 0,-2-1 0 0 0,-3-2 0 0 0,4 1 0 0 0,0 0 0 0 0,0-2 0 0 0,-2-2 0 0 0,-1-2 0 0 0,-1-1 0 0 0,0-1 0 0 0,3-6 0 0 0,10-1 0 0 0,12 0 0 0 0,6-4 0 0 0,2-4 0 0 0,4 0 0 0 0,4 3 0 0 0,4 2 0 0 0,4 4 0 0 0,1 2 0 0 0,2 2 0 0 0,0 1 0 0 0,1 0 0 0 0,-1 1 0 0 0,0-1 0 0 0,0 1 0 0 0,0-1 0 0 0,-5 5 0 0 0,-2 1 0 0 0,1 4 0 0 0,-4 5 0 0 0,0 0 0 0 0,2-2 0 0 0,-3 0 0 0 0,-3 3 0 0 0,-1-1 0 0 0,-1 1 0 0 0,2-2 0 0 0,-2-3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15134 13282 16383 0 0,'5'0'0'0'0,"5"-4"0"0"0,6-2 0 0 0,5 0 0 0 0,3 1 0 0 0,2 2 0 0 0,1 1 0 0 0,1 1 0 0 0,0 0 0 0 0,-1 1 0 0 0,0 1 0 0 0,-4-6 0 0 0,-3 0 0 0 0,1-1 0 0 0,-3 2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15134 13467 16383 0 0,'5'0'0'0'0,"5"0"0"0"0,6 0 0 0 0,5 0 0 0 0,3 0 0 0 0,2 0 0 0 0,1 0 0 0 0,1 0 0 0 0,-5-4 0 0 0,-1-2 0 0 0,-1 0 0 0 0,1 2 0 0 0,2 0 0 0 0,-4 2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16325 13044 16383 0 0,'-5'0'0'0'0,"-5"0"0"0"0,-6 0 0 0 0,-1 4 0 0 0,4 7 0 0 0,3 5 0 0 0,-1 0 0 0 0,1 2 0 0 0,-1-2 0 0 0,0 1 0 0 0,-2-3 0 0 0,-4 1 0 0 0,2 2 0 0 0,-2-1 0 0 0,3 1 0 0 0,-2-3 0 0 0,3 1 0 0 0,-1-2 0 0 0,1 1 0 0 0,-1-1 0 0 0,2 1 0 0 0,-2-2 0 0 0,2 2 0 0 0,-2-2 0 0 0,1 2 0 0 0,-1-2 0 0 0,2 2 0 0 0,2 3 0 0 0,-1-1 0 0 0,2 1 0 0 0,-3-3 0 0 0,0 1 0 0 0,-1-2 0 0 0,1 2 0 0 0,-2-3 0 0 0,2 2 0 0 0,2 3 0 0 0,3 3 0 0 0,-1-2 0 0 0,0 1 0 0 0,2 1 0 0 0,6-3 0 0 0,3 1 0 0 0,6-3 0 0 0,5-4 0 0 0,6-4 0 0 0,3-3 0 0 0,2-3 0 0 0,2-1 0 0 0,1 0 0 0 0,-1-1 0 0 0,1 1 0 0 0,-1-1 0 0 0,-5-4 0 0 0,-1-1 0 0 0,0 0 0 0 0,-3-3 0 0 0,-6-5 0 0 0,-8 0 0 0 0,-6-2 0 0 0,-1-3 0 0 0,-6 2 0 0 0,-1 0 0 0 0,1-3 0 0 0,-2 3 0 0 0,1-1 0 0 0,-3 4 0 0 0,-3 3 0 0 0,-4 4 0 0 0,-3 3 0 0 0,-1 2 0 0 0,-3 2 0 0 0,5-4 0 0 0,1-2 0 0 0,0 2 0 0 0,-2 0 0 0 0,4 1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13917 14102 16383 0 0,'0'5'0'0'0,"-4"1"0"0"0,-7-1 0 0 0,-1 5 0 0 0,2 3 0 0 0,-2 1 0 0 0,0 2 0 0 0,-1-2 0 0 0,1 2 0 0 0,-2-3 0 0 0,2 2 0 0 0,2 2 0 0 0,-1-1 0 0 0,-3-4 0 0 0,0 1 0 0 0,-1-2 0 0 0,1 2 0 0 0,-1-2 0 0 0,2 2 0 0 0,-2-1 0 0 0,3 2 0 0 0,-2-1 0 0 0,1 1 0 0 0,-1-2 0 0 0,2 2 0 0 0,-2-1 0 0 0,-3-4 0 0 0,2 2 0 0 0,-2-1 0 0 0,3 2 0 0 0,-2-1 0 0 0,3 3 0 0 0,-1-2 0 0 0,-3-3 0 0 0,6-2 0 0 0,5-3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5T05:38:19.3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16113 15637 16383 0 0,'5'0'0'0'0,"5"0"0"0"0,6 0 0 0 0,5 0 0 0 0,3 0 0 0 0,2 0 0 0 0,1 0 0 0 0,1 0 0 0 0,0 0 0 0 0,-1 0 0 0 0,0 0 0 0 0,0 0 0 0 0,0 0 0 0 0,-1 0 0 0 0,1 0 0 0 0,-1 0 0 0 0,1 0 0 0 0,-1 0 0 0 0,1 0 0 0 0,-6 0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13600 14129 16383 0 0,'4'0'0'0'0,"7"0"0"0"0,5 0 0 0 0,5 0 0 0 0,3 0 0 0 0,2 0 0 0 0,1 0 0 0 0,-4 4 0 0 0,-1 2 0 0 0,-5 4 0 0 0,-5 6 0 0 0,0-2 0 0 0,-2 3 0 0 0,-3 3 0 0 0,2 2 0 0 0,4-3 0 0 0,0 0 0 0 0,-3 2 0 0 0,2-3 0 0 0,-1-1 0 0 0,-3 3 0 0 0,-2 1 0 0 0,2-3 0 0 0,-1 1 0 0 0,0 1 0 0 0,2-3 0 0 0,-1 1 0 0 0,0 1 0 0 0,1-3 0 0 0,1 2 0 0 0,-3-4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14367 14023 16383 0 0,'4'0'0'0'0,"7"0"0"0"0,5 0 0 0 0,5 0 0 0 0,3 0 0 0 0,2 0 0 0 0,1 0 0 0 0,1 0 0 0 0,-5 4 0 0 0,-2 2 0 0 0,-4 5 0 0 0,0-1 0 0 0,-4 4 0 0 0,-4 3 0 0 0,-3 3 0 0 0,-3 4 0 0 0,-1 1 0 0 0,-2 1 0 0 0,-1 1 0 0 0,1 0 0 0 0,-1 0 0 0 0,0 0 0 0 0,-4-4 0 0 0,-1-3 0 0 0,0 1 0 0 0,2 1 0 0 0,-4-3 0 0 0,0-1 0 0 0,-3-3 0 0 0,0 1 0 0 0,2 1 0 0 0,-2-1 0 0 0,1 0 0 0 0,-3-2 0 0 0,-3-3 0 0 0,1 0 0 0 0,-1-1 0 0 0,-3-2 0 0 0,-3-3 0 0 0,3 2 0 0 0,0 0 0 0 0,-1 0 0 0 0,-2-3 0 0 0,-2-1 0 0 0,-1-2 0 0 0,-1 0 0 0 0,4-5 0 0 0,6-7 0 0 0,6-6 0 0 0,8 1 0 0 0,5-3 0 0 0,7 3 0 0 0,1 0 0 0 0,4 1 0 0 0,3 5 0 0 0,-1-2 0 0 0,1 3 0 0 0,2 1 0 0 0,2 3 0 0 0,-3-2 0 0 0,0-1 0 0 0,2 2 0 0 0,1 2 0 0 0,1 1 0 0 0,2 2 0 0 0,1 0 0 0 0,-4 5 0 0 0,-2 3 0 0 0,1-1 0 0 0,-3 3 0 0 0,0 5 0 0 0,0 0 0 0 0,-1-3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15028 14235 16383 0 0,'5'0'0'0'0,"5"0"0"0"0,6 0 0 0 0,1-5 0 0 0,1-1 0 0 0,2 0 0 0 0,3 2 0 0 0,1 1 0 0 0,2 0 0 0 0,0 2 0 0 0,1 1 0 0 0,0 0 0 0 0,0 0 0 0 0,-1 0 0 0 0,1 1 0 0 0,-5-1 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15028 14526 16383 0 0,'5'0'0'0'0,"1"-5"0"0"0,4-1 0 0 0,5 0 0 0 0,5 2 0 0 0,2 1 0 0 0,4 1 0 0 0,0 0 0 0 0,1 2 0 0 0,1 0 0 0 0,-1 0 0 0 0,-4 0 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15849 14102 16383 0 0,'4'0'0'0'0,"2"5"0"0"0,4 1 0 0 0,1 4 0 0 0,2 1 0 0 0,0 2 0 0 0,-3 4 0 0 0,-3 4 0 0 0,-3 2 0 0 0,-1 2 0 0 0,-3 1 0 0 0,0 1 0 0 0,0 0 0 0 0,-1 1 0 0 0,1-1 0 0 0,-1 0 0 0 0,1-1 0 0 0,0 1 0 0 0,0-1 0 0 0,0 1 0 0 0,0-1 0 0 0,0 1 0 0 0,-5-5 0 0 0,-1-2 0 0 0,1 1 0 0 0,0 1 0 0 0,2 1 0 0 0,-4 1 0 0 0,0 2 0 0 0,-3-5 0 0 0,-1-5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16854 14076 16383 0 0,'-5'0'0'0'0,"-1"4"0"0"0,-4 2 0 0 0,-5 0 0 0 0,0 3 0 0 0,3 5 0 0 0,3 4 0 0 0,-1-1 0 0 0,1 2 0 0 0,-3-3 0 0 0,1 0 0 0 0,-2-2 0 0 0,1 1 0 0 0,3 2 0 0 0,-2-2 0 0 0,1 2 0 0 0,-2-3 0 0 0,0 1 0 0 0,-1-2 0 0 0,1 2 0 0 0,2 2 0 0 0,-1-2 0 0 0,-3-3 0 0 0,0 1 0 0 0,-1-2 0 0 0,1 1 0 0 0,3 4 0 0 0,0-1 0 0 0,1 1 0 0 0,-3-1 0 0 0,2 0 0 0 0,2 3 0 0 0,-1-3 0 0 0,0 2 0 0 0,-2 2 0 0 0,1 2 0 0 0,2 3 0 0 0,-2-4 0 0 0,2 0 0 0 0,1 1 0 0 0,-2-3 0 0 0,1-1 0 0 0,1 2 0 0 0,3 2 0 0 0,-2-2 0 0 0,-1-1 0 0 0,2 2 0 0 0,6-2 0 0 0,7-5 0 0 0,3 0 0 0 0,4-2 0 0 0,5-3 0 0 0,2-3 0 0 0,3-2 0 0 0,2-2 0 0 0,1-1 0 0 0,0 0 0 0 0,-4-5 0 0 0,-2-2 0 0 0,1 1 0 0 0,-5-3 0 0 0,1-1 0 0 0,1 2 0 0 0,-3-2 0 0 0,1 0 0 0 0,-3-2 0 0 0,1 1 0 0 0,-2-3 0 0 0,-4-3 0 0 0,-3-3 0 0 0,-2-3 0 0 0,-2-2 0 0 0,-6 4 0 0 0,-3 0 0 0 0,-4 4 0 0 0,0 1 0 0 0,-3 2 0 0 0,1 0 0 0 0,-2 2 0 0 0,-2 3 0 0 0,-4 3 0 0 0,-2 2 0 0 0,-2 3 0 0 0,-1 0 0 0 0,-1 2 0 0 0,0-1 0 0 0,5 1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13705 15981 16383 0 0,'-4'0'0'0'0,"-2"4"0"0"0,-4 2 0 0 0,-1 5 0 0 0,-2-1 0 0 0,-4 4 0 0 0,1 3 0 0 0,3 3 0 0 0,-1-1 0 0 0,3 0 0 0 0,-2-3 0 0 0,1 1 0 0 0,-1-4 0 0 0,1 2 0 0 0,-2-3 0 0 0,1 2 0 0 0,-1-2 0 0 0,2 2 0 0 0,-2-2 0 0 0,1 2 0 0 0,-1-2 0 0 0,-3 2 0 0 0,-3-1 0 0 0,-2-4 0 0 0,2-2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13388 16034 16383 0 0,'4'0'0'0'0,"7"0"0"0"0,5 0 0 0 0,0 4 0 0 0,2 2 0 0 0,-2 4 0 0 0,1 6 0 0 0,2 3 0 0 0,-3 4 0 0 0,1-3 0 0 0,-2 1 0 0 0,0-4 0 0 0,-2 0 0 0 0,1-3 0 0 0,-2 0 0 0 0,2-1 0 0 0,-2 0 0 0 0,2-1 0 0 0,-1 2 0 0 0,-4 3 0 0 0,2-2 0 0 0,3-3 0 0 0,0 1 0 0 0,1-2 0 0 0,-1 2 0 0 0,1-2 0 0 0,-2 3 0 0 0,-3-2 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13970 15901 16383 0 0,'0'5'0'0'0,"0"5"0"0"0,0 7 0 0 0,0 3 0 0 0,0 4 0 0 0,0 3 0 0 0,4-5 0 0 0,2 0 0 0 0,5-5 0 0 0,-1 0 0 0 0,4-3 0 0 0,3 0 0 0 0,3-2 0 0 0,4-3 0 0 0,-4 2 0 0 0,1-2 0 0 0,0-2 0 0 0,1-2 0 0 0,2-2 0 0 0,1-1 0 0 0,1-2 0 0 0,0 0 0 0 0,1 0 0 0 0,-5-1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14261 15875 16383 0 0,'0'4'0'0'0,"0"7"0"0"0,0 5 0 0 0,0 5 0 0 0,0 3 0 0 0,0 2 0 0 0,0 1 0 0 0,0 1 0 0 0,0-1 0 0 0,-4-4 0 0 0,-2-1 0 0 0,0-1 0 0 0,1 1 0 0 0,2 1 0 0 0,1 2 0 0 0,1 0 0 0 0,0 1 0 0 0,-3 0 0 0 0,-2 1 0 0 0,1 0 0 0 0,-4-5 0 0 0,0-1 0 0 0,1-1 0 0 0,3 2 0 0 0,-4-3 0 0 0,1-5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5T05:38:19.3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17092 15266 16383 0 0,'5'0'0'0'0,"5"0"0"0"0,2-4 0 0 0,3-2 0 0 0,3 0 0 0 0,-1-3 0 0 0,1-5 0 0 0,2 1 0 0 0,2 1 0 0 0,1 4 0 0 0,-2-2 0 0 0,-1 1 0 0 0,1 2 0 0 0,1 3 0 0 0,2 1 0 0 0,-4-3 0 0 0,0-1 0 0 0,0 2 0 0 0,2 0 0 0 0,2 3 0 0 0,0 0 0 0 0,2 1 0 0 0,0 1 0 0 0,-4 5 0 0 0,-6 5 0 0 0,-1 2 0 0 0,-3 3 0 0 0,1 4 0 0 0,3-2 0 0 0,-2 1 0 0 0,-3 2 0 0 0,-3 2 0 0 0,-3 1 0 0 0,-3 3 0 0 0,-1 0 0 0 0,-1 0 0 0 0,0 1 0 0 0,-1 0 0 0 0,0 0 0 0 0,-4-5 0 0 0,-1-1 0 0 0,0-1 0 0 0,1 2 0 0 0,2 2 0 0 0,-4-5 0 0 0,0 1 0 0 0,1 0 0 0 0,-3-3 0 0 0,0 1 0 0 0,-3-4 0 0 0,-4-3 0 0 0,1 0 0 0 0,-2-1 0 0 0,-2-3 0 0 0,-2-2 0 0 0,-3-2 0 0 0,-1-2 0 0 0,-1-1 0 0 0,-1 0 0 0 0,0 0 0 0 0,0-1 0 0 0,0 1 0 0 0,1 0 0 0 0,-1-1 0 0 0,5-3 0 0 0,6-7 0 0 0,5-5 0 0 0,6-5 0 0 0,2-3 0 0 0,3-2 0 0 0,1-1 0 0 0,4 4 0 0 0,7 1 0 0 0,5 5 0 0 0,0 0 0 0 0,2 4 0 0 0,1 3 0 0 0,3 4 0 0 0,1 3 0 0 0,2 2 0 0 0,0 1 0 0 0,1 0 0 0 0,0 1 0 0 0,0 0 0 0 0,-1-1 0 0 0,1 1 0 0 0,-5 4 0 0 0,-1 1 0 0 0,0-1 0 0 0,-4 5 0 0 0,0-1 0 0 0,-3 3 0 0 0,1 0 0 0 0,-2 1 0 0 0,-4 5 0 0 0,2-3 0 0 0,-2 2 0 0 0,3 3 0 0 0,3-3 0 0 0,0 0 0 0 0,1-2 0 0 0,-2 0 0 0 0,2-1 0 0 0,-3 0 0 0 0,-3 3 0 0 0,1-2 0 0 0,4-3 0 0 0,-2 1 0 0 0,-2-2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14420 16457 16383 0 0,'0'0'0'0'0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14843 15928 16383 0 0,'5'0'0'0'0,"5"0"0"0"0,6 0 0 0 0,5 0 0 0 0,3 0 0 0 0,2 0 0 0 0,1 0 0 0 0,1 0 0 0 0,0 0 0 0 0,-5 0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14790 15928 16383 0 0,'0'4'0'0'0,"0"7"0"0"0,0 5 0 0 0,0 5 0 0 0,0 3 0 0 0,0 2 0 0 0,0 1 0 0 0,0 1 0 0 0,0-1 0 0 0,5-4 0 0 0,5-6 0 0 0,6-6 0 0 0,5-5 0 0 0,3-4 0 0 0,2-1 0 0 0,1-2 0 0 0,-3 4 0 0 0,-7 6 0 0 0,-2 2 0 0 0,-2 3 0 0 0,0 0 0 0 0,-2 1 0 0 0,-3 3 0 0 0,2 3 0 0 0,0 2 0 0 0,-3 2 0 0 0,-2 1 0 0 0,-2 1 0 0 0,-6-5 0 0 0,-3-1 0 0 0,-4-4 0 0 0,-1-1 0 0 0,-3-2 0 0 0,-3-5 0 0 0,-4-3 0 0 0,-3-3 0 0 0,-1-1 0 0 0,-1-2 0 0 0,-1-1 0 0 0,0 1 0 0 0,4-1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15319 16193 16383 0 0,'5'0'0'0'0,"5"0"0"0"0,7-5 0 0 0,3-1 0 0 0,4 0 0 0 0,2 2 0 0 0,-3-4 0 0 0,-1 0 0 0 0,0 1 0 0 0,0 2 0 0 0,2 2 0 0 0,1 1 0 0 0,-4 1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15399 16351 16383 0 0,'4'0'0'0'0,"7"0"0"0"0,5 0 0 0 0,5 0 0 0 0,3 0 0 0 0,2 0 0 0 0,-3-4 0 0 0,-2-2 0 0 0,1 0 0 0 0,-4 1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16245 15954 16383 0 0,'0'-4'0'0'0,"-4"-2"0"0"0,-7 0 0 0 0,-5 2 0 0 0,0-4 0 0 0,-2 0 0 0 0,-2 1 0 0 0,-3 2 0 0 0,-1 2 0 0 0,-2 1 0 0 0,0 1 0 0 0,-1 1 0 0 0,0 0 0 0 0,0 0 0 0 0,0 1 0 0 0,1-1 0 0 0,-1 0 0 0 0,5 5 0 0 0,1 1 0 0 0,1 0 0 0 0,2 3 0 0 0,6 5 0 0 0,-1-1 0 0 0,2 3 0 0 0,4 3 0 0 0,2 2 0 0 0,2 3 0 0 0,2 1 0 0 0,1 2 0 0 0,0-1 0 0 0,1 1 0 0 0,-1 0 0 0 0,5-4 0 0 0,6-7 0 0 0,5-5 0 0 0,5-5 0 0 0,3-4 0 0 0,2-2 0 0 0,-3-5 0 0 0,-1-2 0 0 0,-5-4 0 0 0,0-1 0 0 0,-3-2 0 0 0,-5-4 0 0 0,2 2 0 0 0,-2-1 0 0 0,3 2 0 0 0,-2-1 0 0 0,-1-2 0 0 0,1 2 0 0 0,0-1 0 0 0,2 3 0 0 0,-1-1 0 0 0,-2-3 0 0 0,-3-2 0 0 0,-2 6 0 0 0,-2 11 0 0 0,-6 5 0 0 0,-2 7 0 0 0,0 7 0 0 0,1 4 0 0 0,-3 0 0 0 0,0 0 0 0 0,1 2 0 0 0,1 1 0 0 0,3 2 0 0 0,-3-4 0 0 0,-1-1 0 0 0,1 1 0 0 0,1 1 0 0 0,3 1 0 0 0,0 2 0 0 0,1 0 0 0 0,1 2 0 0 0,-4-5 0 0 0,-2-6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16007 16298 16383 0 0,'5'0'0'0'0,"5"0"0"0"0,2 5 0 0 0,-2 5 0 0 0,-2 6 0 0 0,2 1 0 0 0,-1 1 0 0 0,-2 2 0 0 0,-2 3 0 0 0,-2 1 0 0 0,-1 2 0 0 0,-1 0 0 0 0,-6-4 0 0 0,-1-1 0 0 0,0 0 0 0 0,1 2 0 0 0,1 0 0 0 0,2-3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16457 15293 16383 0 0,'0'-5'0'0'0,"5"-1"0"0"0,5 1 0 0 0,6 0 0 0 0,5 2 0 0 0,3 1 0 0 0,2 1 0 0 0,1 0 0 0 0,-4 6 0 0 0,-1 1 0 0 0,0 0 0 0 0,-4 3 0 0 0,-5 5 0 0 0,-4 5 0 0 0,0-2 0 0 0,-1 2 0 0 0,-2 1 0 0 0,-2 2 0 0 0,-2 2 0 0 0,-1 2 0 0 0,-1 0 0 0 0,0 1 0 0 0,0-1 0 0 0,0 1 0 0 0,-1 0 0 0 0,1 0 0 0 0,-5-5 0 0 0,-1-2 0 0 0,-4-3 0 0 0,-1-1 0 0 0,-2-3 0 0 0,-4-4 0 0 0,-4-3 0 0 0,-2-3 0 0 0,-2-2 0 0 0,-1-1 0 0 0,3 4 0 0 0,2 2 0 0 0,4 3 0 0 0,10 1 0 0 0,5 3 0 0 0,8 0 0 0 0,4 1 0 0 0,3-1 0 0 0,0 2 0 0 0,-2 2 0 0 0,2-1 0 0 0,2-4 0 0 0,4-3 0 0 0,3-4 0 0 0,3-3 0 0 0,-4 4 0 0 0,-1 0 0 0 0,2-1 0 0 0,0-1 0 0 0,2 3 0 0 0,1 0 0 0 0,1 0 0 0 0,0-3 0 0 0,0 0 0 0 0,-3 2 0 0 0,-3 1 0 0 0,1-1 0 0 0,1-2 0 0 0,-3 3 0 0 0,0 1 0 0 0,-9-1 0 0 0,-9-2 0 0 0,-10-2 0 0 0,-8-2 0 0 0,-6 0 0 0 0,-3-1 0 0 0,-1 0 0 0 0,-2 0 0 0 0,1 0 0 0 0,0-1 0 0 0,0 1 0 0 0,1 0 0 0 0,0 0 0 0 0,0 0 0 0 0,1 0 0 0 0,-1 0 0 0 0,6 4 0 0 0,0 2 0 0 0,0 0 0 0 0,4 3 0 0 0,9 0 0 0 0,6 4 0 0 0,3 3 0 0 0,6-1 0 0 0,2 2 0 0 0,4-2 0 0 0,-1 0 0 0 0,3-1 0 0 0,3-4 0 0 0,3-3 0 0 0,-2 1 0 0 0,0 0 0 0 0,1-2 0 0 0,2-2 0 0 0,-2 3 0 0 0,-1 1 0 0 0,1-2 0 0 0,-3 3 0 0 0,1 0 0 0 0,-4 3 0 0 0,1 4 0 0 0,-2 3 0 0 0,-3 4 0 0 0,0-3 0 0 0,0 0 0 0 0,-3 2 0 0 0,-2 0 0 0 0,-6-2 0 0 0,-4-1 0 0 0,-5-4 0 0 0,-5-3 0 0 0,-5-5 0 0 0,1 1 0 0 0,0 0 0 0 0,-2-2 0 0 0,2 2 0 0 0,1 1 0 0 0,-2-2 0 0 0,-1-2 0 0 0,-2-2 0 0 0,-2-2 0 0 0,-1 0 0 0 0,0-1 0 0 0,-1 0 0 0 0,0 0 0 0 0,1-1 0 0 0,-1 1 0 0 0,0 0 0 0 0,5 0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17489 15558 16383 0 0,'0'4'0'0'0,"0"6"0"0"0,0 7 0 0 0,0 3 0 0 0,0 5 0 0 0,0 1 0 0 0,0 1 0 0 0,0 0 0 0 0,0 1 0 0 0,0-1 0 0 0,-5-4 0 0 0,-1-2 0 0 0,1 0 0 0 0,0 1 0 0 0,2 1 0 0 0,1 2 0 0 0,1 0 0 0 0,-4-4 0 0 0,-1 0 0 0 0,0 0 0 0 0,2 1 0 0 0,1 1 0 0 0,1 2 0 0 0,1 0 0 0 0,-4 2 0 0 0,-1-1 0 0 0,1 1 0 0 0,1-1 0 0 0,-4-3 0 0 0,0-3 0 0 0,2 1 0 0 0,1-3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17833 15716 16383 0 0,'-5'0'0'0'0,"-5"0"0"0"0,-2 5 0 0 0,-3 1 0 0 0,2 4 0 0 0,-3 1 0 0 0,-2-3 0 0 0,1 4 0 0 0,0 2 0 0 0,2 5 0 0 0,0-2 0 0 0,2 2 0 0 0,3 1 0 0 0,-1-2 0 0 0,-3-1 0 0 0,0 3 0 0 0,4 1 0 0 0,2 3 0 0 0,3 0 0 0 0,3 2 0 0 0,1 1 0 0 0,1-1 0 0 0,1 1 0 0 0,4-5 0 0 0,6-5 0 0 0,1-2 0 0 0,3-3 0 0 0,4-4 0 0 0,2-3 0 0 0,-1 2 0 0 0,-1 0 0 0 0,2-2 0 0 0,1-1 0 0 0,-2-6 0 0 0,-1-2 0 0 0,-4-6 0 0 0,1 0 0 0 0,-3-4 0 0 0,-3-3 0 0 0,-4-4 0 0 0,2 2 0 0 0,0-1 0 0 0,2 4 0 0 0,0 0 0 0 0,3 2 0 0 0,-1-1 0 0 0,-2-2 0 0 0,-4-2 0 0 0,-2-4 0 0 0,-2-1 0 0 0,-1-2 0 0 0,-5 4 0 0 0,-3 1 0 0 0,-3 5 0 0 0,-2-1 0 0 0,3-1 0 0 0,-2 3 0 0 0,0-2 0 0 0,3-1 0 0 0,-2 2 0 0 0,-4 3 0 0 0,0 0 0 0 0,3-2 0 0 0,-1 1 0 0 0,1-2 0 0 0,-2 3 0 0 0,2 2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17066 9737 16383 0 0,'4'0'0'0'0,"7"0"0"0"0,5 0 0 0 0,5 0 0 0 0,3 0 0 0 0,2 0 0 0 0,1 0 0 0 0,0 0 0 0 0,1 0 0 0 0,0 0 0 0 0,-1 0 0 0 0,0 0 0 0 0,-1 0 0 0 0,-4 4 0 0 0,-1 2 0 0 0,0 0 0 0 0,0-2 0 0 0,3 0 0 0 0,0-2 0 0 0,1-1 0 0 0,1-1 0 0 0,1 5 0 0 0,-1 1 0 0 0,1-1 0 0 0,0-1 0 0 0,-10-1 0 0 0,-11-1 0 0 0,-12-1 0 0 0,-9 0 0 0 0,-2 3 0 0 0,-3 2 0 0 0,3 4 0 0 0,-2 0 0 0 0,4 4 0 0 0,-1-2 0 0 0,3 3 0 0 0,-1 2 0 0 0,-3-1 0 0 0,-3-3 0 0 0,2 0 0 0 0,4 3 0 0 0,5 2 0 0 0,-2 0 0 0 0,-2-5 0 0 0,1 1 0 0 0,-3-2 0 0 0,-3-4 0 0 0,2 2 0 0 0,3 4 0 0 0,0-1 0 0 0,-3-3 0 0 0,2 2 0 0 0,3 4 0 0 0,-1-2 0 0 0,1 2 0 0 0,-2-2 0 0 0,2 1 0 0 0,2 2 0 0 0,-1-1 0 0 0,0 1 0 0 0,-2-3 0 0 0,1 2 0 0 0,6-3 0 0 0,10-3 0 0 0,7-4 0 0 0,7-2 0 0 0,4-3 0 0 0,3 0 0 0 0,2-1 0 0 0,0-1 0 0 0,0 0 0 0 0,0 1 0 0 0,-1-1 0 0 0,0 1 0 0 0,0 0 0 0 0,0 0 0 0 0,-1 0 0 0 0,1 0 0 0 0,-1 0 0 0 0,0 4 0 0 0,-4 7 0 0 0,-6 5 0 0 0,-5 5 0 0 0,-6 3 0 0 0,-2 2 0 0 0,-8-3 0 0 0,-1-2 0 0 0,-1 1 0 0 0,-3-4 0 0 0,-1 0 0 0 0,3 2 0 0 0,-3-4 0 0 0,1 1 0 0 0,-2-3 0 0 0,1 1 0 0 0,2 2 0 0 0,2 3 0 0 0,-1-2 0 0 0,-5-4 0 0 0,-4-4 0 0 0,1 0 0 0 0,-2-1 0 0 0,-1-3 0 0 0,1 3 0 0 0,0 0 0 0 0,-2-2 0 0 0,3 2 0 0 0,0 0 0 0 0,-2-2 0 0 0,2 3 0 0 0,0-1 0 0 0,-2-1 0 0 0,-2-3 0 0 0,-2-1 0 0 0,2 2 0 0 0,2 0 0 0 0,-2 0 0 0 0,-1-2 0 0 0,-2-1 0 0 0,-1-1 0 0 0,0-1 0 0 0,-2-1 0 0 0,5 0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18468 15690 16383 0 0,'0'4'0'0'0,"0"7"0"0"0,-5 5 0 0 0,-5 0 0 0 0,-2 2 0 0 0,2 3 0 0 0,-2-3 0 0 0,0 0 0 0 0,3 2 0 0 0,-1 2 0 0 0,0 1 0 0 0,-2-2 0 0 0,1-2 0 0 0,2 2 0 0 0,-2-3 0 0 0,2-1 0 0 0,-4-2 0 0 0,2 0 0 0 0,2 2 0 0 0,-2-1 0 0 0,2 0 0 0 0,-4-2 0 0 0,2 1 0 0 0,2 3 0 0 0,-2-3 0 0 0,-3-3 0 0 0,0 1 0 0 0,-1 3 0 0 0,1 2 0 0 0,-1-1 0 0 0,2-3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18256 15478 16383 0 0,'5'0'0'0'0,"5"0"0"0"0,2 5 0 0 0,-2 5 0 0 0,-2 6 0 0 0,2 1 0 0 0,-1 1 0 0 0,-2 2 0 0 0,3-2 0 0 0,-1 0 0 0 0,-2 2 0 0 0,-2 2 0 0 0,3-3 0 0 0,0 0 0 0 0,3-3 0 0 0,-1-1 0 0 0,-1 3 0 0 0,-3 2 0 0 0,3 3 0 0 0,-1 1 0 0 0,-2 2 0 0 0,-1 0 0 0 0,2-4 0 0 0,1-1 0 0 0,-2 0 0 0 0,3-3 0 0 0,0 0 0 0 0,-1 1 0 0 0,-3 1 0 0 0,3 3 0 0 0,4-3 0 0 0,1 0 0 0 0,-3 0 0 0 0,-2 2 0 0 0,1-3 0 0 0,0-4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18971 15584 16383 0 0,'4'0'0'0'0,"7"0"0"0"0,0 4 0 0 0,0 7 0 0 0,1 1 0 0 0,-1 2 0 0 0,-2 5 0 0 0,-3 2 0 0 0,2-1 0 0 0,0-1 0 0 0,-1 2 0 0 0,-3 1 0 0 0,-1 2 0 0 0,-2 1 0 0 0,0 1 0 0 0,-5-4 0 0 0,-3-1 0 0 0,1 0 0 0 0,1 1 0 0 0,-3 2 0 0 0,0 0 0 0 0,1 2 0 0 0,-2-5 0 0 0,-1 0 0 0 0,-2 0 0 0 0,-4-4 0 0 0,1 1 0 0 0,-1-4 0 0 0,-4-3 0 0 0,-1-5 0 0 0,-3-2 0 0 0,-1-3 0 0 0,4-5 0 0 0,4-7 0 0 0,7-6 0 0 0,3-4 0 0 0,5-4 0 0 0,1-2 0 0 0,1 0 0 0 0,6 4 0 0 0,1 1 0 0 0,0 0 0 0 0,2 4 0 0 0,6 5 0 0 0,-1 0 0 0 0,2 2 0 0 0,3 4 0 0 0,2 2 0 0 0,3 2 0 0 0,1 2 0 0 0,-3 5 0 0 0,-2 3 0 0 0,-3 4 0 0 0,0 0 0 0 0,-4 3 0 0 0,-3 3 0 0 0,0-1 0 0 0,4-3 0 0 0,-1 1 0 0 0,-2 2 0 0 0,-4 3 0 0 0,2-2 0 0 0,4-3 0 0 0,0 0 0 0 0,-3 2 0 0 0,2 3 0 0 0,-1 2 0 0 0,-3 3 0 0 0,2-3 0 0 0,-1 0 0 0 0,-1-5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19394 15849 16383 0 0,'4'0'0'0'0,"7"0"0"0"0,5 0 0 0 0,5 0 0 0 0,3 0 0 0 0,2 0 0 0 0,1 0 0 0 0,1 0 0 0 0,-1 0 0 0 0,1 0 0 0 0,-1 0 0 0 0,0 0 0 0 0,-5 0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19447 15928 16383 0 0,'4'0'0'0'0,"7"0"0"0"0,5 0 0 0 0,5 0 0 0 0,3 0 0 0 0,2 0 0 0 0,1 4 0 0 0,1 2 0 0 0,-1 0 0 0 0,1-1 0 0 0,-1-2 0 0 0,-5 4 0 0 0,-5 0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19394 16166 16383 0 0,'4'0'0'0'0,"7"0"0"0"0,5 0 0 0 0,5 0 0 0 0,3 0 0 0 0,2 0 0 0 0,1 0 0 0 0,1 0 0 0 0,-1 0 0 0 0,1 0 0 0 0,-1 0 0 0 0,0 0 0 0 0,0 0 0 0 0,-1 0 0 0 0,-4 0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20029 15663 16383 0 0,'4'0'0'0'0,"7"0"0"0"0,5 0 0 0 0,0-4 0 0 0,2-2 0 0 0,3 0 0 0 0,1 2 0 0 0,3 0 0 0 0,0 2 0 0 0,2 6 0 0 0,-1 1 0 0 0,-3 5 0 0 0,-2 1 0 0 0,-5 3 0 0 0,1-1 0 0 0,-4 2 0 0 0,-4 2 0 0 0,-3 4 0 0 0,-3 2 0 0 0,-1 2 0 0 0,-2 1 0 0 0,-1 1 0 0 0,5-5 0 0 0,1-1 0 0 0,0 1 0 0 0,0 0 0 0 0,-2 1 0 0 0,-2 2 0 0 0,1 0 0 0 0,-2 1 0 0 0,-5-4 0 0 0,-1-1 0 0 0,-4-5 0 0 0,-1 0 0 0 0,-3-2 0 0 0,2 0 0 0 0,-3-2 0 0 0,2 1 0 0 0,-2 3 0 0 0,-2 0 0 0 0,1 0 0 0 0,-1-2 0 0 0,-2-3 0 0 0,3 1 0 0 0,-2-2 0 0 0,-1-3 0 0 0,-2-2 0 0 0,-3-2 0 0 0,0-1 0 0 0,-2-2 0 0 0,-1 0 0 0 0,0 0 0 0 0,5-5 0 0 0,6-6 0 0 0,5-6 0 0 0,5-4 0 0 0,8 1 0 0 0,4 0 0 0 0,0-1 0 0 0,4 2 0 0 0,1 1 0 0 0,2 3 0 0 0,-1-1 0 0 0,-2-1 0 0 0,2 1 0 0 0,2 4 0 0 0,5 4 0 0 0,2 3 0 0 0,3 3 0 0 0,2 1 0 0 0,1 2 0 0 0,0-1 0 0 0,0 1 0 0 0,-4 4 0 0 0,-2 2 0 0 0,-5 3 0 0 0,-4 6 0 0 0,-1-1 0 0 0,-1 1 0 0 0,-3 4 0 0 0,2-3 0 0 0,0 1 0 0 0,-3 2 0 0 0,4-3 0 0 0,-1 0 0 0 0,-2 3 0 0 0,2-4 0 0 0,1 2 0 0 0,-3 1 0 0 0,-2 2 0 0 0,-1 2 0 0 0,-2 2 0 0 0,-2 0 0 0 0,0 2 0 0 0,0-5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20876 15743 16383 0 0,'0'-5'0'0'0,"0"-5"0"0"0,-5-2 0 0 0,-5 2 0 0 0,-7 2 0 0 0,1 7 0 0 0,-2 4 0 0 0,2 6 0 0 0,0 5 0 0 0,1 6 0 0 0,1-1 0 0 0,1 0 0 0 0,-1-2 0 0 0,1 0 0 0 0,-1-3 0 0 0,2 1 0 0 0,3 2 0 0 0,-2-1 0 0 0,1 0 0 0 0,3 3 0 0 0,1 2 0 0 0,-1-3 0 0 0,-1 1 0 0 0,2 2 0 0 0,-3-4 0 0 0,0 1 0 0 0,2 1 0 0 0,2 2 0 0 0,1 2 0 0 0,3 2 0 0 0,0 0 0 0 0,1 2 0 0 0,0 0 0 0 0,5-5 0 0 0,6-6 0 0 0,1-1 0 0 0,3-3 0 0 0,-1 1 0 0 0,1-2 0 0 0,4-3 0 0 0,-3 2 0 0 0,1-1 0 0 0,3-1 0 0 0,1-3 0 0 0,3-2 0 0 0,0-2 0 0 0,-2-5 0 0 0,-2-2 0 0 0,-3-4 0 0 0,-1-1 0 0 0,-2-3 0 0 0,0 1 0 0 0,-2-2 0 0 0,-3-3 0 0 0,1 2 0 0 0,0-1 0 0 0,-3-2 0 0 0,-2-3 0 0 0,3 4 0 0 0,4 3 0 0 0,0 1 0 0 0,-2-2 0 0 0,-3-3 0 0 0,-2-3 0 0 0,-2-2 0 0 0,-2-1 0 0 0,-1-1 0 0 0,0-1 0 0 0,0 0 0 0 0,-1 0 0 0 0,1 0 0 0 0,-1 0 0 0 0,-3 5 0 0 0,-3 2 0 0 0,2-1 0 0 0,-4 3 0 0 0,-5 6 0 0 0,0-1 0 0 0,-2 2 0 0 0,2-1 0 0 0,3-3 0 0 0,-1 0 0 0 0,1-1 0 0 0,-1 2 0 0 0,1-1 0 0 0,-3 2 0 0 0,2-1 0 0 0,-1 1 0 0 0,0-1 0 0 0,-1 2 0 0 0,-3 2 0 0 0,1 4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30665 15663 16383 0 0,'-4'0'0'0'0,"-2"5"0"0"0,-4 5 0 0 0,-1 6 0 0 0,-3 1 0 0 0,-3-4 0 0 0,1 2 0 0 0,-1-3 0 0 0,2 2 0 0 0,4 2 0 0 0,-1 0 0 0 0,-3-4 0 0 0,1 0 0 0 0,-1-1 0 0 0,2 2 0 0 0,-2-1 0 0 0,-3-4 0 0 0,2 3 0 0 0,4 3 0 0 0,-1 0 0 0 0,2 1 0 0 0,3 3 0 0 0,-2-1 0 0 0,1 0 0 0 0,-3-2 0 0 0,1 0 0 0 0,-2-1 0 0 0,-3-4 0 0 0,0 1 0 0 0,4-2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30348 15505 16383 0 0,'0'4'0'0'0,"4"2"0"0"0,7 4 0 0 0,0 5 0 0 0,4 0 0 0 0,-1 2 0 0 0,-3 3 0 0 0,-3 1 0 0 0,-3 3 0 0 0,2-3 0 0 0,-1 0 0 0 0,0 0 0 0 0,-2 1 0 0 0,-1 2 0 0 0,3-4 0 0 0,0 0 0 0 0,0 0 0 0 0,-1 2 0 0 0,-3 2 0 0 0,5-4 0 0 0,0-1 0 0 0,-2 2 0 0 0,4-4 0 0 0,0 1 0 0 0,-1 1 0 0 0,2-3 0 0 0,-1 1 0 0 0,3-2 0 0 0,0 0 0 0 0,-3 2 0 0 0,2-1 0 0 0,3-4 0 0 0,0 0 0 0 0,2-1 0 0 0,-3 2 0 0 0,-2 3 0 0 0,-4 3 0 0 0,2-1 0 0 0,-1-4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15028 18309 16383 0 0,'-4'0'0'0'0,"-7"0"0"0"0,-5 0 0 0 0,-5 0 0 0 0,2 5 0 0 0,-1 1 0 0 0,-2-1 0 0 0,4 4 0 0 0,4 5 0 0 0,5 4 0 0 0,-1 0 0 0 0,1 0 0 0 0,3 3 0 0 0,2 1 0 0 0,-3-2 0 0 0,-5-6 0 0 0,1 1 0 0 0,0 1 0 0 0,-1-1 0 0 0,2 0 0 0 0,1 3 0 0 0,-1-2 0 0 0,0 1 0 0 0,-2-2 0 0 0,1 0 0 0 0,-2-2 0 0 0,1 1 0 0 0,2 3 0 0 0,-1-1 0 0 0,-3-4 0 0 0,-5-4 0 0 0,-2-3 0 0 0,1-3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30771 15690 16383 0 0,'5'0'0'0'0,"5"0"0"0"0,6 0 0 0 0,0-5 0 0 0,3-1 0 0 0,-4-4 0 0 0,2 0 0 0 0,2 1 0 0 0,2 2 0 0 0,-3-2 0 0 0,1 1 0 0 0,1 1 0 0 0,-3-3 0 0 0,1 1 0 0 0,1 2 0 0 0,-2-3 0 0 0,0 1 0 0 0,2 2 0 0 0,2-3 0 0 0,2 1 0 0 0,-3-3 0 0 0,0 0 0 0 0,1 3 0 0 0,1 3 0 0 0,-3 7 0 0 0,-5 7 0 0 0,-4 7 0 0 0,-5 6 0 0 0,-2 4 0 0 0,-2 1 0 0 0,-2 2 0 0 0,0 0 0 0 0,0 0 0 0 0,1-1 0 0 0,-1 1 0 0 0,0-1 0 0 0,1-1 0 0 0,0 1 0 0 0,0-1 0 0 0,0 1 0 0 0,0-1 0 0 0,0 1 0 0 0,0-1 0 0 0,-4-4 0 0 0,-2-2 0 0 0,0 1 0 0 0,2 1 0 0 0,0 1 0 0 0,-2-3 0 0 0,-1-1 0 0 0,1 2 0 0 0,1 1 0 0 0,-3-3 0 0 0,-4-5 0 0 0,-5-5 0 0 0,-4-3 0 0 0,-3-4 0 0 0,-2-1 0 0 0,-1-2 0 0 0,0 1 0 0 0,0-1 0 0 0,-1 0 0 0 0,6-4 0 0 0,5-6 0 0 0,7-6 0 0 0,0 1 0 0 0,1-2 0 0 0,3-3 0 0 0,2-1 0 0 0,7 2 0 0 0,2 1 0 0 0,5 2 0 0 0,1 1 0 0 0,-2-2 0 0 0,3 3 0 0 0,-1-2 0 0 0,1 3 0 0 0,5 4 0 0 0,3 3 0 0 0,2 3 0 0 0,3 2 0 0 0,1 2 0 0 0,-4 5 0 0 0,-1 1 0 0 0,-4 5 0 0 0,-5 5 0 0 0,0-1 0 0 0,-2 2 0 0 0,2-2 0 0 0,-2 1 0 0 0,-1 3 0 0 0,1-3 0 0 0,-1 1 0 0 0,-1 2 0 0 0,1-2 0 0 0,1 0 0 0 0,-3 2 0 0 0,3-2 0 0 0,-1 0 0 0 0,-2 2 0 0 0,-2 2 0 0 0,3-2 0 0 0,0 0 0 0 0,-2 1 0 0 0,-1 2 0 0 0,-2 1 0 0 0,-2 2 0 0 0,0-8 0 0 0,-5-12 0 0 0,-2-10 0 0 0,-1-6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31512 15743 16383 0 0,'4'0'0'0'0,"7"0"0"0"0,5 0 0 0 0,5 0 0 0 0,3 0 0 0 0,2 0 0 0 0,1 0 0 0 0,1 0 0 0 0,-1 0 0 0 0,1 0 0 0 0,-1 0 0 0 0,-5-5 0 0 0,-1-1 0 0 0,-5 1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31485 16034 16383 0 0,'5'0'0'0'0,"5"0"0"0"0,7 0 0 0 0,3 0 0 0 0,4 0 0 0 0,3 0 0 0 0,0 0 0 0 0,0 0 0 0 0,1 0 0 0 0,-1 0 0 0 0,-4 0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32120 15663 16383 0 0,'5'0'0'0'0,"5"0"0"0"0,2 5 0 0 0,3 1 0 0 0,-1 4 0 0 0,-3 5 0 0 0,-4 5 0 0 0,-2 2 0 0 0,2-1 0 0 0,0 0 0 0 0,-1 0 0 0 0,-2 2 0 0 0,-1 1 0 0 0,-2 1 0 0 0,0 1 0 0 0,-1 0 0 0 0,-1 1 0 0 0,1 0 0 0 0,0-1 0 0 0,0 1 0 0 0,-1 0 0 0 0,1-1 0 0 0,-4-4 0 0 0,-2-1 0 0 0,0-1 0 0 0,-3-2 0 0 0,-5-5 0 0 0,0-1 0 0 0,3 3 0 0 0,-2-1 0 0 0,2 1 0 0 0,-2-2 0 0 0,1 2 0 0 0,-2-2 0 0 0,-2-3 0 0 0,-4-4 0 0 0,-3-2 0 0 0,-2-2 0 0 0,4-6 0 0 0,0-3 0 0 0,0 1 0 0 0,3-4 0 0 0,0 1 0 0 0,4-4 0 0 0,3-3 0 0 0,4-4 0 0 0,3-3 0 0 0,3-2 0 0 0,5 3 0 0 0,3 1 0 0 0,4 4 0 0 0,0 0 0 0 0,3 4 0 0 0,-1-2 0 0 0,2 3 0 0 0,3 3 0 0 0,2 3 0 0 0,4 3 0 0 0,0 1 0 0 0,2 2 0 0 0,-3 5 0 0 0,-7 6 0 0 0,-1 1 0 0 0,-2 3 0 0 0,0 0 0 0 0,-2 0 0 0 0,-3 4 0 0 0,2-3 0 0 0,0 2 0 0 0,-3 1 0 0 0,2-2 0 0 0,0 0 0 0 0,-2 2 0 0 0,-1 3 0 0 0,-3 1 0 0 0,-2-3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32597 15743 16383 0 0,'-5'0'0'0'0,"-1"4"0"0"0,0 7 0 0 0,-3 0 0 0 0,0 4 0 0 0,1 4 0 0 0,3 2 0 0 0,-3-2 0 0 0,-1 1 0 0 0,3 1 0 0 0,1 1 0 0 0,2 2 0 0 0,1 1 0 0 0,2 1 0 0 0,0 0 0 0 0,0 1 0 0 0,0 0 0 0 0,1 0 0 0 0,-1-1 0 0 0,0 1 0 0 0,0 0 0 0 0,0-1 0 0 0,0 1 0 0 0,5-5 0 0 0,1-2 0 0 0,4-4 0 0 0,5-4 0 0 0,5-5 0 0 0,2-4 0 0 0,-1-6 0 0 0,0-3 0 0 0,0 0 0 0 0,-3-4 0 0 0,-4-5 0 0 0,-1 0 0 0 0,-2-1 0 0 0,-3-3 0 0 0,-2-3 0 0 0,-4-1 0 0 0,4 2 0 0 0,0 0 0 0 0,-1 0 0 0 0,-1-1 0 0 0,4 3 0 0 0,-1 0 0 0 0,0-1 0 0 0,-3-2 0 0 0,0-1 0 0 0,-3-2 0 0 0,0 0 0 0 0,-1-2 0 0 0,0 1 0 0 0,0-1 0 0 0,0 0 0 0 0,-1 0 0 0 0,1 1 0 0 0,0-1 0 0 0,-5 5 0 0 0,-5 6 0 0 0,-6 6 0 0 0,-5 4 0 0 0,-3 4 0 0 0,-2 1 0 0 0,-1 2 0 0 0,-1 0 0 0 0,0 1 0 0 0,1-2 0 0 0,0 1 0 0 0,0 0 0 0 0,5-1 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28945 14261 16383 0 0,'0'-4'0'0'0,"-4"-2"0"0"0,-7 0 0 0 0,0 6 0 0 0,-4 2 0 0 0,1 7 0 0 0,-1 0 0 0 0,1 4 0 0 0,3 4 0 0 0,0 0 0 0 0,-4-4 0 0 0,1 0 0 0 0,4 3 0 0 0,-3-1 0 0 0,-2-3 0 0 0,1 0 0 0 0,-2 3 0 0 0,-2-1 0 0 0,2 2 0 0 0,-2-2 0 0 0,-1-4 0 0 0,-2-3 0 0 0,2 2 0 0 0,0-1 0 0 0,-1-2 0 0 0,-2-2 0 0 0,3 3 0 0 0,4 5 0 0 0,1 0 0 0 0,3 3 0 0 0,-2-1 0 0 0,-3-4 0 0 0,-3-2 0 0 0,1 1 0 0 0,5-1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28654 14208 16383 0 0,'5'0'0'0'0,"5"0"0"0"0,2 5 0 0 0,3 1 0 0 0,-1 4 0 0 0,1 5 0 0 0,-1 4 0 0 0,-4 4 0 0 0,2-2 0 0 0,-2-1 0 0 0,2-3 0 0 0,0 0 0 0 0,1 2 0 0 0,-1 1 0 0 0,-3 3 0 0 0,2-4 0 0 0,-1 1 0 0 0,-2 1 0 0 0,1 1 0 0 0,5 1 0 0 0,-1 2 0 0 0,3-4 0 0 0,-3 0 0 0 0,-2 0 0 0 0,1 1 0 0 0,-2 1 0 0 0,2-3 0 0 0,0 0 0 0 0,-4-4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29236 14261 16383 0 0,'0'-4'0'0'0,"0"-7"0"0"0,0-5 0 0 0,0-5 0 0 0,5 2 0 0 0,5 3 0 0 0,7 5 0 0 0,3 4 0 0 0,4 4 0 0 0,-2 6 0 0 0,-5 7 0 0 0,-6 7 0 0 0,0 5 0 0 0,-1 3 0 0 0,-3 1 0 0 0,-3 2 0 0 0,-2 0 0 0 0,-1 0 0 0 0,-1-1 0 0 0,0 0 0 0 0,0 0 0 0 0,-1 0 0 0 0,-4-5 0 0 0,-6-6 0 0 0,-5-1 0 0 0,-5-4 0 0 0,-3-3 0 0 0,-2-3 0 0 0,-1-7 0 0 0,4-7 0 0 0,6-8 0 0 0,10 1 0 0 0,11 1 0 0 0,9 5 0 0 0,8 3 0 0 0,3 3 0 0 0,3 2 0 0 0,2 6 0 0 0,-1 3 0 0 0,1-1 0 0 0,-6 4 0 0 0,-1 0 0 0 0,-5 3 0 0 0,-1-1 0 0 0,-3 2 0 0 0,1-2 0 0 0,2-2 0 0 0,-1 2 0 0 0,1-2 0 0 0,-2 2 0 0 0,-4-1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29819 14235 16383 0 0,'0'-5'0'0'0,"4"-1"0"0"0,7 0 0 0 0,5 2 0 0 0,4 1 0 0 0,5 0 0 0 0,1 2 0 0 0,1 1 0 0 0,0 0 0 0 0,1 0 0 0 0,-5 0 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29792 14473 16383 0 0,'5'0'0'0'0,"5"0"0"0"0,6 0 0 0 0,5 0 0 0 0,3 0 0 0 0,-2-5 0 0 0,-1-1 0 0 0,1 1 0 0 0,1 0 0 0 0,1 2 0 0 0,1 1 0 0 0,1 1 0 0 0,0 0 0 0 0,-4-3 0 0 0,-1-2 0 0 0,0 0 0 0 0,1 2 0 0 0,-3 1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14552 18309 16383 0 0,'5'0'0'0'0,"5"0"0"0"0,6 0 0 0 0,5 0 0 0 0,3 0 0 0 0,-2 5 0 0 0,-1 1 0 0 0,-4 4 0 0 0,0 0 0 0 0,-3 4 0 0 0,1-1 0 0 0,-3 1 0 0 0,-3 4 0 0 0,2-2 0 0 0,3-4 0 0 0,-1 1 0 0 0,-2 3 0 0 0,1-1 0 0 0,-2 0 0 0 0,-1 4 0 0 0,1-3 0 0 0,-1 1 0 0 0,-2 2 0 0 0,3-2 0 0 0,-1 0 0 0 0,3-2 0 0 0,-1 0 0 0 0,-2 3 0 0 0,2-2 0 0 0,-2 0 0 0 0,4-2 0 0 0,-2 2 0 0 0,2-3 0 0 0,4-4 0 0 0,-1 2 0 0 0,-8-1 0 0 0,-6-3 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28972 13176 16383 0 0,'4'0'0'0'0,"-2"0"0"0"0,-2-4 0 0 0,-6-2 0 0 0,-6 0 0 0 0,-1 6 0 0 0,-3 3 0 0 0,2 5 0 0 0,-2 1 0 0 0,-2 4 0 0 0,1 4 0 0 0,0 0 0 0 0,2 0 0 0 0,0-2 0 0 0,-3 1 0 0 0,-2 2 0 0 0,2 3 0 0 0,-1-3 0 0 0,4 1 0 0 0,-1-3 0 0 0,-2-5 0 0 0,2 1 0 0 0,4 3 0 0 0,-1-2 0 0 0,2-2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28681 13070 16383 0 0,'4'0'0'0'0,"7"0"0"0"0,1 5 0 0 0,-2 5 0 0 0,2 2 0 0 0,-1 3 0 0 0,3-1 0 0 0,-2 1 0 0 0,-3 3 0 0 0,2-1 0 0 0,-1 0 0 0 0,-2 2 0 0 0,-3 3 0 0 0,3-3 0 0 0,-1 0 0 0 0,-1 1 0 0 0,3-3 0 0 0,0 1 0 0 0,-1 1 0 0 0,1-2 0 0 0,1 0 0 0 0,-3 2 0 0 0,3-3 0 0 0,-1 2 0 0 0,-1 0 0 0 0,-3 4 0 0 0,3 1 0 0 0,0 2 0 0 0,3-4 0 0 0,4-5 0 0 0,-1-1 0 0 0,-2 1 0 0 0,-3 3 0 0 0,1-2 0 0 0,-2 1 0 0 0,4 1 0 0 0,-1-2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29131 13123 16383 0 0,'4'0'0'0'0,"7"0"0"0"0,5 0 0 0 0,5 0 0 0 0,3 0 0 0 0,2 0 0 0 0,1 0 0 0 0,0 0 0 0 0,1 0 0 0 0,0 0 0 0 0,-1 0 0 0 0,0 0 0 0 0,-5 5 0 0 0,-2 1 0 0 0,-3 4 0 0 0,-1 5 0 0 0,-4 5 0 0 0,-2 2 0 0 0,-4 4 0 0 0,-3 0 0 0 0,-2 1 0 0 0,-1 1 0 0 0,-5-6 0 0 0,-1 0 0 0 0,-1-1 0 0 0,-2-3 0 0 0,-1-1 0 0 0,-3-3 0 0 0,2 1 0 0 0,-3-2 0 0 0,1 0 0 0 0,-1-1 0 0 0,-4-2 0 0 0,-2-4 0 0 0,-3-3 0 0 0,3 3 0 0 0,0 1 0 0 0,4 3 0 0 0,-1 0 0 0 0,-1-2 0 0 0,-2-2 0 0 0,-3-2 0 0 0,-1-1 0 0 0,3 2 0 0 0,1 1 0 0 0,-1 0 0 0 0,3-7 0 0 0,0-2 0 0 0,4-5 0 0 0,3-7 0 0 0,4-4 0 0 0,3-4 0 0 0,3-2 0 0 0,5 3 0 0 0,7 5 0 0 0,2 1 0 0 0,2 3 0 0 0,4 4 0 0 0,3 4 0 0 0,2 2 0 0 0,2 2 0 0 0,1 1 0 0 0,0 0 0 0 0,0 1 0 0 0,0 0 0 0 0,0-1 0 0 0,-5 5 0 0 0,-1 1 0 0 0,-5 5 0 0 0,0-1 0 0 0,2-1 0 0 0,-3 2 0 0 0,-4 4 0 0 0,2-1 0 0 0,2 2 0 0 0,-1 3 0 0 0,1-2 0 0 0,-1 0 0 0 0,-4-2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29845 13282 16383 0 0,'5'0'0'0'0,"5"0"0"0"0,6 0 0 0 0,5 0 0 0 0,3 0 0 0 0,2 0 0 0 0,1 0 0 0 0,1 0 0 0 0,-1 0 0 0 0,1 0 0 0 0,-1 0 0 0 0,-5 0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29739 13494 16383 0 0,'5'0'0'0'0,"5"0"0"0"0,6 0 0 0 0,5 0 0 0 0,3 0 0 0 0,2 0 0 0 0,1 0 0 0 0,1 0 0 0 0,0 0 0 0 0,-1 0 0 0 0,0 0 0 0 0,0 0 0 0 0,0 0 0 0 0,-1 0 0 0 0,1 0 0 0 0,-5-5 0 0 0,-2-1 0 0 0,1 1 0 0 0,1 0 0 0 0,1 2 0 0 0,-3 1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30824 13044 16383 0 0,'-5'0'0'0'0,"-1"4"0"0"0,-4 2 0 0 0,0 5 0 0 0,-4-1 0 0 0,2 4 0 0 0,2 3 0 0 0,-2-1 0 0 0,2 1 0 0 0,-3 3 0 0 0,-3-3 0 0 0,1 0 0 0 0,-1-2 0 0 0,2 1 0 0 0,3 2 0 0 0,3 2 0 0 0,0-2 0 0 0,0 0 0 0 0,1 2 0 0 0,3 2 0 0 0,1 2 0 0 0,-2-4 0 0 0,-2 0 0 0 0,1 1 0 0 0,-2-4 0 0 0,-1 1 0 0 0,1 1 0 0 0,3 2 0 0 0,2 2 0 0 0,1 1 0 0 0,5-2 0 0 0,3-2 0 0 0,0 1 0 0 0,3-3 0 0 0,1-1 0 0 0,3-2 0 0 0,3-5 0 0 0,4-3 0 0 0,3-3 0 0 0,2-3 0 0 0,1-1 0 0 0,1 0 0 0 0,0-1 0 0 0,-4-4 0 0 0,-6-6 0 0 0,-7-6 0 0 0,-8 1 0 0 0,-6-3 0 0 0,-5 3 0 0 0,-7 4 0 0 0,0 0 0 0 0,-2 1 0 0 0,-3 3 0 0 0,3-2 0 0 0,0 1 0 0 0,-2 2 0 0 0,3-2 0 0 0,-1 0 0 0 0,-1 2 0 0 0,-2 2 0 0 0,-3 1 0 0 0,4-2 0 0 0,1-1 0 0 0,-2 2 0 0 0,3 0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30586 14129 16383 0 0,'4'0'0'0'0,"7"0"0"0"0,1 4 0 0 0,2 2 0 0 0,0 4 0 0 0,-3 6 0 0 0,-3 3 0 0 0,-3 4 0 0 0,-3 2 0 0 0,-1 1 0 0 0,-1 2 0 0 0,0-1 0 0 0,-1 0 0 0 0,-4-4 0 0 0,-2-2 0 0 0,1 0 0 0 0,1 1 0 0 0,-2-3 0 0 0,-1-1 0 0 0,1 2 0 0 0,2 1 0 0 0,1 3 0 0 0,3-4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31115 14049 16383 0 0,'0'5'0'0'0,"0"5"0"0"0,0 7 0 0 0,-4-1 0 0 0,-2 2 0 0 0,-5-2 0 0 0,1 0 0 0 0,1 3 0 0 0,-2-3 0 0 0,0 2 0 0 0,-1-4 0 0 0,0 1 0 0 0,3 3 0 0 0,2 2 0 0 0,-1 3 0 0 0,-5-4 0 0 0,1 1 0 0 0,2 1 0 0 0,2 1 0 0 0,-1-3 0 0 0,1 0 0 0 0,-4-3 0 0 0,1 0 0 0 0,3 1 0 0 0,-3 3 0 0 0,1 3 0 0 0,-2 1 0 0 0,1 2 0 0 0,-3-5 0 0 0,2 0 0 0 0,3 0 0 0 0,2 2 0 0 0,3 0 0 0 0,2 2 0 0 0,6-4 0 0 0,6-5 0 0 0,7-6 0 0 0,4-4 0 0 0,0-8 0 0 0,-1-3 0 0 0,2-2 0 0 0,1 2 0 0 0,-3-4 0 0 0,-1 0 0 0 0,-3-3 0 0 0,0 1 0 0 0,-3-3 0 0 0,-3-3 0 0 0,1 1 0 0 0,-2-1 0 0 0,3 2 0 0 0,-1 0 0 0 0,-3-3 0 0 0,-2-2 0 0 0,-2-3 0 0 0,-2-2 0 0 0,-6 4 0 0 0,-7 5 0 0 0,-5 1 0 0 0,-1-2 0 0 0,-2 2 0 0 0,-1 4 0 0 0,-3 4 0 0 0,-2 3 0 0 0,0 2 0 0 0,-2 1 0 0 0,0 1 0 0 0,1 1 0 0 0,3 4 0 0 0,7 2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30612 14446 16383 0 0,'5'0'0'0'0,"1"5"0"0"0,-1 5 0 0 0,0 6 0 0 0,-2 5 0 0 0,-1 3 0 0 0,-1 2 0 0 0,0 2 0 0 0,-1-1 0 0 0,0 1 0 0 0,-1-1 0 0 0,-3-4 0 0 0,-2-2 0 0 0,0 0 0 0 0,1-4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15478 18256 16383 0 0,'5'0'0'0'0,"5"0"0"0"0,6 0 0 0 0,5 0 0 0 0,3 0 0 0 0,2 0 0 0 0,1 0 0 0 0,1 0 0 0 0,0 0 0 0 0,-1 0 0 0 0,0 0 0 0 0,0 0 0 0 0,0 0 0 0 0,-1 0 0 0 0,-4 5 0 0 0,-6 5 0 0 0,-10 2 0 0 0,-6 3 0 0 0,-8 3 0 0 0,-7-1 0 0 0,-5 1 0 0 0,0 2 0 0 0,0-3 0 0 0,3 1 0 0 0,0-3 0 0 0,2 0 0 0 0,0 3 0 0 0,2 2 0 0 0,-1-2 0 0 0,2 1 0 0 0,-1-4 0 0 0,0 1 0 0 0,9-3 0 0 0,8-3 0 0 0,8-4 0 0 0,7-2 0 0 0,5-2 0 0 0,2-2 0 0 0,2 0 0 0 0,-5 3 0 0 0,0 3 0 0 0,-1-1 0 0 0,-4 3 0 0 0,-5 6 0 0 0,-9 4 0 0 0,-5 4 0 0 0,-7-2 0 0 0,-7-5 0 0 0,0 1 0 0 0,-3-4 0 0 0,2 2 0 0 0,-1-2 0 0 0,3 1 0 0 0,-1-1 0 0 0,-3-3 0 0 0,3 2 0 0 0,-2-2 0 0 0,-2-1 0 0 0,-2-3 0 0 0,-2 2 0 0 0,-2 1 0 0 0,-1-2 0 0 0,-1-1 0 0 0,1-2 0 0 0,-1-2 0 0 0,0 0 0 0 0,5-1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16140 18415 16383 0 0,'4'0'0'0'0,"7"0"0"0"0,5 0 0 0 0,5 0 0 0 0,3 0 0 0 0,2 0 0 0 0,1 0 0 0 0,0 0 0 0 0,1 0 0 0 0,-1 4 0 0 0,1 2 0 0 0,-1 0 0 0 0,-1-1 0 0 0,1-2 0 0 0,-5-1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16113 18733 16383 0 0,'5'0'0'0'0,"5"0"0"0"0,6 0 0 0 0,5 0 0 0 0,3 0 0 0 0,2 0 0 0 0,1 0 0 0 0,-4-5 0 0 0,-1-1 0 0 0,0 0 0 0 0,0 2 0 0 0,2 0 0 0 0,1 2 0 0 0,0 1 0 0 0,1 1 0 0 0,1 0 0 0 0,-1 0 0 0 0,1 0 0 0 0,0 1 0 0 0,-5-1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1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14526 15240 16383 0 0,'-5'0'0'0'0,"-5"0"0"0"0,-2 4 0 0 0,-3 2 0 0 0,1 5 0 0 0,-1-1 0 0 0,1 4 0 0 0,-1-2 0 0 0,2 3 0 0 0,3 2 0 0 0,-1 0 0 0 0,1 0 0 0 0,-2 2 0 0 0,1 2 0 0 0,-2-2 0 0 0,1 0 0 0 0,-2-3 0 0 0,1 0 0 0 0,-1-3 0 0 0,2 2 0 0 0,2 1 0 0 0,-1 0 0 0 0,1 0 0 0 0,3 3 0 0 0,-3-3 0 0 0,1 1 0 0 0,2 3 0 0 0,-3-4 0 0 0,-3-3 0 0 0,-1 0 0 0 0,3 3 0 0 0,-1-2 0 0 0,1 2 0 0 0,3 2 0 0 0,-3-2 0 0 0,-2-4 0 0 0,-5-3 0 0 0,-4-4 0 0 0,3 2 0 0 0,-1 0 0 0 0,4-1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16880 18230 16383 0 0,'5'0'0'0'0,"5"0"0"0"0,7 0 0 0 0,3 0 0 0 0,4 0 0 0 0,3 0 0 0 0,0 0 0 0 0,0 0 0 0 0,1 0 0 0 0,-1 0 0 0 0,0 0 0 0 0,0 0 0 0 0,0 0 0 0 0,0 0 0 0 0,-1 0 0 0 0,1 0 0 0 0,-1 0 0 0 0,0 0 0 0 0,1 0 0 0 0,-1 0 0 0 0,-4 4 0 0 0,-6 7 0 0 0,-10 0 0 0 0,-6 4 0 0 0,-8-1 0 0 0,-7-3 0 0 0,-5-3 0 0 0,-4 1 0 0 0,2 4 0 0 0,1 0 0 0 0,3 1 0 0 0,1 0 0 0 0,-2-4 0 0 0,3 2 0 0 0,-1-2 0 0 0,-1-2 0 0 0,-3-3 0 0 0,-2-2 0 0 0,-2-1 0 0 0,8-2 0 0 0,12 0 0 0 0,11 0 0 0 0,8-1 0 0 0,7 5 0 0 0,5 2 0 0 0,2-1 0 0 0,-4 4 0 0 0,-2 0 0 0 0,1 4 0 0 0,0-2 0 0 0,-3 3 0 0 0,-1-1 0 0 0,-4 1 0 0 0,-4 4 0 0 0,-4 2 0 0 0,-3 3 0 0 0,-3 2 0 0 0,-1 1 0 0 0,0 0 0 0 0,-1 1 0 0 0,-4-4 0 0 0,-2-2 0 0 0,-4-5 0 0 0,-4-4 0 0 0,-5-5 0 0 0,-3-3 0 0 0,-2-3 0 0 0,-1-1 0 0 0,-1-1 0 0 0,-1 0 0 0 0,1 1 0 0 0,0-1 0 0 0,0 0 0 0 0,0 1 0 0 0,0 0 0 0 0,1 0 0 0 0,0 0 0 0 0,8 0 0 0 0,8 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15002 17277 16383 0 0,'-5'0'0'0'0,"-1"5"0"0"0,-4 1 0 0 0,0 4 0 0 0,1 5 0 0 0,-3 0 0 0 0,-2 2 0 0 0,-5-2 0 0 0,2 1 0 0 0,3 2 0 0 0,4 3 0 0 0,0-3 0 0 0,-4-4 0 0 0,-3-4 0 0 0,1 0 0 0 0,3 4 0 0 0,-1-2 0 0 0,2 3 0 0 0,-1-2 0 0 0,2 1 0 0 0,-3-1 0 0 0,2 2 0 0 0,-2-3 0 0 0,2 2 0 0 0,-2-1 0 0 0,-3-4 0 0 0,-3-2 0 0 0,-3-3 0 0 0,3 2 0 0 0,5 5 0 0 0,4 0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14499 17277 16383 0 0,'5'0'0'0'0,"1"5"0"0"0,4 1 0 0 0,0 4 0 0 0,4 1 0 0 0,-1 2 0 0 0,1 0 0 0 0,-1 1 0 0 0,2-1 0 0 0,-2 2 0 0 0,1-2 0 0 0,-2 1 0 0 0,-2 3 0 0 0,1-1 0 0 0,-1 0 0 0 0,2-1 0 0 0,-1 0 0 0 0,2-2 0 0 0,-1 2 0 0 0,-2 2 0 0 0,1-2 0 0 0,3-3 0 0 0,0 1 0 0 0,1-2 0 0 0,4-3 0 0 0,-3 2 0 0 0,1-1 0 0 0,-2 3 0 0 0,1-1 0 0 0,-3 2 0 0 0,-3 3 0 0 0,1 0 0 0 0,3-4 0 0 0,-1 1 0 0 0,3 3 0 0 0,2-2 0 0 0,-2 2 0 0 0,-3 3 0 0 0,0-3 0 0 0,3-3 0 0 0,-2-5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15319 17304 16383 0 0,'5'0'0'0'0,"5"0"0"0"0,7 0 0 0 0,3 0 0 0 0,4 0 0 0 0,2 0 0 0 0,2 0 0 0 0,-1 0 0 0 0,1 0 0 0 0,-1 0 0 0 0,0 0 0 0 0,0 0 0 0 0,0 0 0 0 0,0 0 0 0 0,-1 0 0 0 0,-4 4 0 0 0,-6 7 0 0 0,-10 0 0 0 0,-11 0 0 0 0,-9-3 0 0 0,-6 1 0 0 0,-5 0 0 0 0,2 3 0 0 0,1-1 0 0 0,3 3 0 0 0,2-2 0 0 0,2 2 0 0 0,5 3 0 0 0,-1-1 0 0 0,-3-4 0 0 0,1 1 0 0 0,-2-2 0 0 0,2 2 0 0 0,2 3 0 0 0,0-1 0 0 0,5-3 0 0 0,9-4 0 0 0,8-3 0 0 0,7-3 0 0 0,0 4 0 0 0,2 0 0 0 0,1-1 0 0 0,3-1 0 0 0,0-1 0 0 0,-2 3 0 0 0,-2 0 0 0 0,-3 5 0 0 0,-5 4 0 0 0,-5 4 0 0 0,-8-1 0 0 0,-8-4 0 0 0,-7-4 0 0 0,-5-3 0 0 0,-4-4 0 0 0,2 3 0 0 0,-3 0 0 0 0,-2-1 0 0 0,-1-1 0 0 0,0-2 0 0 0,0-1 0 0 0,1 0 0 0 0,1-1 0 0 0,4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16140 17410 16383 0 0,'4'0'0'0'0,"7"0"0"0"0,5 0 0 0 0,5 0 0 0 0,3 0 0 0 0,2 0 0 0 0,1 0 0 0 0,0 0 0 0 0,1 0 0 0 0,-1 0 0 0 0,-4 0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16113 17648 16383 0 0,'5'0'0'0'0,"5"0"0"0"0,6 0 0 0 0,5 0 0 0 0,3 0 0 0 0,2 0 0 0 0,1 0 0 0 0,1 0 0 0 0,0 0 0 0 0,-1 0 0 0 0,0 0 0 0 0,0 0 0 0 0,0 0 0 0 0,-1 0 0 0 0,1 0 0 0 0,-1 0 0 0 0,-4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16801 17277 16383 0 0,'5'0'0'0'0,"5"0"0"0"0,6 0 0 0 0,5 0 0 0 0,3 0 0 0 0,2 0 0 0 0,1 0 0 0 0,1 0 0 0 0,0 0 0 0 0,-1 0 0 0 0,0 0 0 0 0,0 0 0 0 0,0 0 0 0 0,-1 0 0 0 0,1 0 0 0 0,-1 0 0 0 0,1 0 0 0 0,-1 0 0 0 0,0 0 0 0 0,1 0 0 0 0,-1 0 0 0 0,1 0 0 0 0,-5 5 0 0 0,-6 5 0 0 0,-6 6 0 0 0,-9 1 0 0 0,-9-4 0 0 0,-3 2 0 0 0,-5-3 0 0 0,-3-3 0 0 0,1 2 0 0 0,-1-2 0 0 0,-2-1 0 0 0,3 1 0 0 0,0 0 0 0 0,-1-2 0 0 0,2 3 0 0 0,0-1 0 0 0,-2-2 0 0 0,-3-1 0 0 0,-1-3 0 0 0,3 3 0 0 0,0 1 0 0 0,0-1 0 0 0,6-2 0 0 0,12-1 0 0 0,9-2 0 0 0,9 0 0 0 0,6-1 0 0 0,-1 5 0 0 0,1 0 0 0 0,1 1 0 0 0,-4 3 0 0 0,-5 4 0 0 0,0 1 0 0 0,2-3 0 0 0,-1 2 0 0 0,-5 3 0 0 0,-2 3 0 0 0,-4 3 0 0 0,-2 2 0 0 0,-1 2 0 0 0,-6-4 0 0 0,-6-6 0 0 0,-1 0 0 0 0,-4-4 0 0 0,-2-3 0 0 0,-4-4 0 0 0,-2-2 0 0 0,-2-2 0 0 0,-1-1 0 0 0,0-1 0 0 0,0 0 0 0 0,0 1 0 0 0,0-1 0 0 0,0 1 0 0 0,1 0 0 0 0,-1-1 0 0 0,5 1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17754 16325 16383 0 0,'4'0'0'0'0,"7"0"0"0"0,5 0 0 0 0,4 0 0 0 0,5 0 0 0 0,1 0 0 0 0,1 0 0 0 0,-4 4 0 0 0,-1 2 0 0 0,-5 4 0 0 0,-5 6 0 0 0,0-1 0 0 0,-2 1 0 0 0,-3 4 0 0 0,-3 2 0 0 0,-1 2 0 0 0,-2 1 0 0 0,-1 1 0 0 0,0 1 0 0 0,-1 0 0 0 0,-4-5 0 0 0,-1-1 0 0 0,-5-4 0 0 0,0-1 0 0 0,-2-3 0 0 0,0 1 0 0 0,-1-2 0 0 0,1 1 0 0 0,-2-1 0 0 0,2 2 0 0 0,-1-2 0 0 0,-3-3 0 0 0,1 2 0 0 0,0-1 0 0 0,-3-3 0 0 0,2 3 0 0 0,0-1 0 0 0,2 3 0 0 0,4 3 0 0 0,8 0 0 0 0,5 2 0 0 0,7-3 0 0 0,1 2 0 0 0,4-3 0 0 0,4-3 0 0 0,3-3 0 0 0,-2 1 0 0 0,1 0 0 0 0,1-2 0 0 0,1-2 0 0 0,2-1 0 0 0,1-2 0 0 0,1 0 0 0 0,1-1 0 0 0,0 0 0 0 0,-1-1 0 0 0,1 1 0 0 0,-5 4 0 0 0,-10 2 0 0 0,-12 0 0 0 0,-11-2 0 0 0,-7-1 0 0 0,-6-1 0 0 0,-3-1 0 0 0,-1 0 0 0 0,4 3 0 0 0,1 2 0 0 0,5 4 0 0 0,1 1 0 0 0,-1-3 0 0 0,2 3 0 0 0,5 4 0 0 0,3 4 0 0 0,3 2 0 0 0,3 4 0 0 0,2 1 0 0 0,5-4 0 0 0,1-1 0 0 0,1 1 0 0 0,3-4 0 0 0,-1-1 0 0 0,-1 2 0 0 0,3-2 0 0 0,-1 0 0 0 0,-3 1 0 0 0,3-1 0 0 0,4-5 0 0 0,0 1 0 0 0,-3 3 0 0 0,-3 2 0 0 0,1-1 0 0 0,0 1 0 0 0,2-3 0 0 0,0 1 0 0 0,-3 2 0 0 0,-6-2 0 0 0,-9-4 0 0 0,-7-4 0 0 0,-2 2 0 0 0,-2-2 0 0 0,2 3 0 0 0,-1-1 0 0 0,-2-1 0 0 0,-3-3 0 0 0,-1-3 0 0 0,-2-1 0 0 0,-1-1 0 0 0,0-1 0 0 0,-1 0 0 0 0,5 4 0 0 0,1 1 0 0 0,4 5 0 0 0,1 0 0 0 0,-2-1 0 0 0,3-2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18865 16669 16383 0 0,'-5'0'0'0'0,"-5"0"0"0"0,-2 4 0 0 0,-3 7 0 0 0,1 5 0 0 0,-1 0 0 0 0,1 2 0 0 0,4 3 0 0 0,-2-3 0 0 0,-2-4 0 0 0,0-1 0 0 0,3 4 0 0 0,-1-3 0 0 0,1 2 0 0 0,3 2 0 0 0,-2-2 0 0 0,1 1 0 0 0,-3-3 0 0 0,1 2 0 0 0,2 1 0 0 0,-2-1 0 0 0,2 1 0 0 0,-4-3 0 0 0,2 1 0 0 0,-2-2 0 0 0,0 1 0 0 0,4 3 0 0 0,-2-1 0 0 0,1 0 0 0 0,2 3 0 0 0,-2-2 0 0 0,1 0 0 0 0,-3-2 0 0 0,1 0 0 0 0,3 3 0 0 0,1 2 0 0 0,3 2 0 0 0,2 3 0 0 0,2 1 0 0 0,0 0 0 0 0,0 1 0 0 0,1 0 0 0 0,-1 0 0 0 0,5-5 0 0 0,1-1 0 0 0,5-5 0 0 0,4-4 0 0 0,4-5 0 0 0,4-4 0 0 0,2-1 0 0 0,2-2 0 0 0,0-1 0 0 0,-4-5 0 0 0,-6-5 0 0 0,-6-6 0 0 0,-5-4 0 0 0,-4-3 0 0 0,-1-3 0 0 0,-2 0 0 0 0,0-1 0 0 0,0 1 0 0 0,0-1 0 0 0,0 1 0 0 0,-4 5 0 0 0,-1 1 0 0 0,-4 5 0 0 0,-5 5 0 0 0,0-1 0 0 0,-2 2 0 0 0,-3 4 0 0 0,-1 1 0 0 0,1 3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26696 16431 16383 0 0,'-4'0'0'0'0,"-7"4"0"0"0,0 7 0 0 0,-4 0 0 0 0,1 4 0 0 0,-1-1 0 0 0,1 1 0 0 0,-1-1 0 0 0,2 1 0 0 0,3 3 0 0 0,-1-2 0 0 0,1 0 0 0 0,-2-1 0 0 0,1 0 0 0 0,-2-2 0 0 0,1 2 0 0 0,-2 1 0 0 0,1 4 0 0 0,-1-2 0 0 0,2 1 0 0 0,-3-4 0 0 0,3 1 0 0 0,-2-2 0 0 0,1 0 0 0 0,-1-1 0 0 0,2 1 0 0 0,-2-2 0 0 0,1 2 0 0 0,4 2 0 0 0,-2 0 0 0 0,1 0 0 0 0,-2-1 0 0 0,1 0 0 0 0,-2-2 0 0 0,-4-3 0 0 0,2-4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1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13996 15214 16383 0 0,'5'0'0'0'0,"5"0"0"0"0,7 0 0 0 0,-1 4 0 0 0,2 2 0 0 0,-2 4 0 0 0,0 1 0 0 0,-1 2 0 0 0,-5 4 0 0 0,1-1 0 0 0,4-3 0 0 0,-2 1 0 0 0,3-3 0 0 0,-3 2 0 0 0,2-1 0 0 0,-2 1 0 0 0,-3 4 0 0 0,1-2 0 0 0,3-3 0 0 0,0 1 0 0 0,1-2 0 0 0,-1 2 0 0 0,1-1 0 0 0,-2 1 0 0 0,1-1 0 0 0,3-3 0 0 0,-1 2 0 0 0,-4 4 0 0 0,1-2 0 0 0,-2 3 0 0 0,1-3 0 0 0,4 2 0 0 0,4-1 0 0 0,-3 0 0 0 0,-3 3 0 0 0,1-1 0 0 0,-4 0 0 0 0,3-1 0 0 0,-3 0 0 0 0,3-2 0 0 0,2-3 0 0 0,-1 1 0 0 0,2-1 0 0 0,-3 2 0 0 0,-3 3 0 0 0,-4 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26273 16404 16383 0 0,'5'0'0'0'0,"5"0"0"0"0,2 5 0 0 0,3 1 0 0 0,-2 4 0 0 0,3 0 0 0 0,-2 4 0 0 0,-4 3 0 0 0,2-1 0 0 0,-2 1 0 0 0,2-2 0 0 0,-1 1 0 0 0,-2 2 0 0 0,2-2 0 0 0,-2 1 0 0 0,3-3 0 0 0,4-3 0 0 0,-1 0 0 0 0,-3 4 0 0 0,1-2 0 0 0,-2 3 0 0 0,2-3 0 0 0,-1 2 0 0 0,1-2 0 0 0,-1 1 0 0 0,2-1 0 0 0,-2 1 0 0 0,2-2 0 0 0,-1 2 0 0 0,-4 3 0 0 0,-2 3 0 0 0,1-2 0 0 0,0 1 0 0 0,3-3 0 0 0,-1-5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27146 16457 16383 0 0,'5'0'0'0'0,"5"0"0"0"0,6 0 0 0 0,5 0 0 0 0,3 0 0 0 0,2 0 0 0 0,2 0 0 0 0,-1 0 0 0 0,1 0 0 0 0,-1 0 0 0 0,0 0 0 0 0,0 0 0 0 0,0 0 0 0 0,0 0 0 0 0,-1 0 0 0 0,0 0 0 0 0,-4 5 0 0 0,-1 1 0 0 0,-5 4 0 0 0,-5 5 0 0 0,-4 4 0 0 0,-3 4 0 0 0,-3 2 0 0 0,-1 2 0 0 0,-5-5 0 0 0,-2 0 0 0 0,-4-5 0 0 0,0 0 0 0 0,1 1 0 0 0,-1-3 0 0 0,-4-3 0 0 0,1 0 0 0 0,-2-1 0 0 0,2 1 0 0 0,-2-1 0 0 0,-1-2 0 0 0,-4-3 0 0 0,-2-2 0 0 0,3 2 0 0 0,0 0 0 0 0,-1 0 0 0 0,8-2 0 0 0,10-1 0 0 0,11-2 0 0 0,3 5 0 0 0,5 0 0 0 0,4-1 0 0 0,3 0 0 0 0,2-2 0 0 0,-3 3 0 0 0,-1 1 0 0 0,1-1 0 0 0,-4 3 0 0 0,0 0 0 0 0,-4 3 0 0 0,-3 4 0 0 0,-4 4 0 0 0,-4 2 0 0 0,-1 3 0 0 0,-2 1 0 0 0,-5-3 0 0 0,-6-7 0 0 0,-2 0 0 0 0,-2-4 0 0 0,-4-3 0 0 0,-3-4 0 0 0,3 2 0 0 0,-1 0 0 0 0,-1-1 0 0 0,-1-2 0 0 0,-2-1 0 0 0,-1-2 0 0 0,-1-1 0 0 0,0 0 0 0 0,-1 0 0 0 0,0 0 0 0 0,1 0 0 0 0,-1-1 0 0 0,5 1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28019 16510 16383 0 0,'5'0'0'0'0,"5"0"0"0"0,7 0 0 0 0,3 0 0 0 0,4 0 0 0 0,2 0 0 0 0,2 0 0 0 0,-1 0 0 0 0,1 0 0 0 0,-1 0 0 0 0,0 0 0 0 0,0 0 0 0 0,0 0 0 0 0,0 0 0 0 0,-5 0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27966 16933 16383 0 0,'5'0'0'0'0,"5"0"0"0"0,7 0 0 0 0,3 0 0 0 0,4 0 0 0 0,3 0 0 0 0,0 0 0 0 0,0 0 0 0 0,1 0 0 0 0,-1 0 0 0 0,1 0 0 0 0,-2 0 0 0 0,1 0 0 0 0,0 0 0 0 0,-1 0 0 0 0,-4 0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29263 16325 16383 0 0,'0'4'0'0'0,"-5"2"0"0"0,-1 4 0 0 0,1 6 0 0 0,-4-1 0 0 0,-5-3 0 0 0,0 1 0 0 0,-2-1 0 0 0,2 1 0 0 0,-2-1 0 0 0,3 2 0 0 0,-2-2 0 0 0,-2-2 0 0 0,1 0 0 0 0,4 5 0 0 0,-1-2 0 0 0,2 3 0 0 0,-2 2 0 0 0,2 3 0 0 0,-2-2 0 0 0,1 0 0 0 0,-2-3 0 0 0,2 0 0 0 0,-2-3 0 0 0,1 2 0 0 0,4 2 0 0 0,2 2 0 0 0,-1-1 0 0 0,0 0 0 0 0,1 2 0 0 0,3 2 0 0 0,1 2 0 0 0,2 1 0 0 0,0 1 0 0 0,1 0 0 0 0,1 1 0 0 0,-1 0 0 0 0,0 0 0 0 0,5-5 0 0 0,1-1 0 0 0,0 0 0 0 0,3-4 0 0 0,1 0 0 0 0,2-3 0 0 0,4-3 0 0 0,-1 0 0 0 0,2-2 0 0 0,2-1 0 0 0,3-4 0 0 0,2-1 0 0 0,1-2 0 0 0,1 0 0 0 0,-4-6 0 0 0,-5-6 0 0 0,-7-6 0 0 0,1 1 0 0 0,-2-3 0 0 0,-3-1 0 0 0,-2-3 0 0 0,-2-1 0 0 0,-1-2 0 0 0,-5 4 0 0 0,-3 1 0 0 0,1 0 0 0 0,1-1 0 0 0,-3 3 0 0 0,0 0 0 0 0,-4 4 0 0 0,-3 4 0 0 0,-5 4 0 0 0,-3 3 0 0 0,-1 2 0 0 0,-3 2 0 0 0,0 1 0 0 0,0 0 0 0 0,0-1 0 0 0,0 1 0 0 0,4 0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26935 15372 16383 0 0,'-5'0'0'0'0,"-5"5"0"0"0,-2 5 0 0 0,-3 2 0 0 0,1 3 0 0 0,-1-1 0 0 0,1 1 0 0 0,-1-1 0 0 0,2 1 0 0 0,3 2 0 0 0,4 4 0 0 0,-3-3 0 0 0,-3-4 0 0 0,0 0 0 0 0,-3-2 0 0 0,2 1 0 0 0,-2-1 0 0 0,-3-4 0 0 0,2 3 0 0 0,-1-2 0 0 0,3 3 0 0 0,-2-1 0 0 0,-1-2 0 0 0,1 2 0 0 0,4 3 0 0 0,-1 0 0 0 0,-3-3 0 0 0,2 1 0 0 0,-1 3 0 0 0,1 4 0 0 0,-1-2 0 0 0,2 2 0 0 0,-1-4 0 0 0,-3-4 0 0 0,1 1 0 0 0,4-1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26405 15293 16383 0 0,'5'0'0'0'0,"1"4"0"0"0,4 2 0 0 0,1 5 0 0 0,-2 4 0 0 0,2 0 0 0 0,-1 1 0 0 0,-2 4 0 0 0,-2 2 0 0 0,2-3 0 0 0,0 1 0 0 0,-2 0 0 0 0,-1 2 0 0 0,2-2 0 0 0,1-2 0 0 0,2-2 0 0 0,1 0 0 0 0,-2 2 0 0 0,2-3 0 0 0,-1 2 0 0 0,-3 1 0 0 0,-1 3 0 0 0,2-2 0 0 0,0-1 0 0 0,-2 3 0 0 0,-2 0 0 0 0,4-1 0 0 0,-1-2 0 0 0,4-2 0 0 0,0 0 0 0 0,2-3 0 0 0,-1 1 0 0 0,3-2 0 0 0,-3 2 0 0 0,3-2 0 0 0,-3 2 0 0 0,3-2 0 0 0,-3 2 0 0 0,2-2 0 0 0,-1 2 0 0 0,1-1 0 0 0,-2 1 0 0 0,-2-2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27173 15372 16383 0 0,'4'0'0'0'0,"7"0"0"0"0,5 0 0 0 0,5 0 0 0 0,3 0 0 0 0,2 0 0 0 0,1 0 0 0 0,-4-4 0 0 0,-1-2 0 0 0,-1 0 0 0 0,2 2 0 0 0,1 0 0 0 0,0 2 0 0 0,2 1 0 0 0,-5 5 0 0 0,-9 2 0 0 0,-8 5 0 0 0,-8-1 0 0 0,-4 4 0 0 0,-1 3 0 0 0,-2 0 0 0 0,-5-5 0 0 0,1 2 0 0 0,-2-2 0 0 0,2 1 0 0 0,4 3 0 0 0,-1-1 0 0 0,1 1 0 0 0,-1-2 0 0 0,1 1 0 0 0,-2-2 0 0 0,1 2 0 0 0,-2-3 0 0 0,1 2 0 0 0,4 3 0 0 0,-2-1 0 0 0,5-4 0 0 0,9-4 0 0 0,8-3 0 0 0,7-2 0 0 0,4-2 0 0 0,4-2 0 0 0,-3 5 0 0 0,-1 2 0 0 0,-4 3 0 0 0,-1 1 0 0 0,-3 3 0 0 0,-4 4 0 0 0,-4 4 0 0 0,-2 2 0 0 0,-7-3 0 0 0,-3 1 0 0 0,-5-4 0 0 0,0-1 0 0 0,-4-2 0 0 0,-2-4 0 0 0,-4-4 0 0 0,2 2 0 0 0,-1 0 0 0 0,4 2 0 0 0,0 0 0 0 0,-2-2 0 0 0,-3-2 0 0 0,3 3 0 0 0,0-1 0 0 0,-2-2 0 0 0,-2-1 0 0 0,3 2 0 0 0,0 1 0 0 0,-1-2 0 0 0,-2-1 0 0 0,3-2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27993 15558 16383 0 0,'4'0'0'0'0,"7"0"0"0"0,5 0 0 0 0,5 0 0 0 0,3 0 0 0 0,2 0 0 0 0,1 0 0 0 0,1 0 0 0 0,-1 0 0 0 0,1 0 0 0 0,-1 0 0 0 0,0 0 0 0 0,0 0 0 0 0,-5 0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28072 15716 16383 0 0,'5'0'0'0'0,"5"0"0"0"0,6 0 0 0 0,5 0 0 0 0,3 0 0 0 0,2 0 0 0 0,2 0 0 0 0,-1 0 0 0 0,1 0 0 0 0,-1 0 0 0 0,0 0 0 0 0,0 0 0 0 0,0 0 0 0 0,-5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1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15055 15266 16383 0 0,'0'-4'0'0'0,"4"-2"0"0"0,7 0 0 0 0,5 2 0 0 0,5 0 0 0 0,3 2 0 0 0,2 1 0 0 0,-3-4 0 0 0,-2-1 0 0 0,1 1 0 0 0,1 1 0 0 0,1 0 0 0 0,1 3 0 0 0,0 0 0 0 0,1 0 0 0 0,1 1 0 0 0,-5 5 0 0 0,-6 6 0 0 0,-1 1 0 0 0,-3 3 0 0 0,-4 3 0 0 0,2-1 0 0 0,-2 1 0 0 0,-1 2 0 0 0,-3 2 0 0 0,-1 2 0 0 0,-1 1 0 0 0,-2 1 0 0 0,0 0 0 0 0,0 1 0 0 0,-1 0 0 0 0,1 0 0 0 0,-1 0 0 0 0,1-1 0 0 0,0 1 0 0 0,0-1 0 0 0,-4-4 0 0 0,-2-1 0 0 0,-5-5 0 0 0,1 0 0 0 0,1 2 0 0 0,-2-3 0 0 0,0 1 0 0 0,-1-2 0 0 0,-4-4 0 0 0,-4-3 0 0 0,-3-3 0 0 0,3 2 0 0 0,0 0 0 0 0,-1 0 0 0 0,-2-2 0 0 0,0-2 0 0 0,-2 0 0 0 0,-1-2 0 0 0,-1 0 0 0 0,1 0 0 0 0,3-5 0 0 0,7-5 0 0 0,6-7 0 0 0,4-4 0 0 0,3-3 0 0 0,7 2 0 0 0,3 1 0 0 0,0-1 0 0 0,3 4 0 0 0,0 0 0 0 0,3 3 0 0 0,0 0 0 0 0,1 2 0 0 0,3 3 0 0 0,3 4 0 0 0,3 3 0 0 0,2 1 0 0 0,1 2 0 0 0,1 0 0 0 0,0 1 0 0 0,0 0 0 0 0,-4 4 0 0 0,-3 1 0 0 0,-3 5 0 0 0,-1-1 0 0 0,-3 4 0 0 0,1-2 0 0 0,2-2 0 0 0,-1 2 0 0 0,1 3 0 0 0,3 3 0 0 0,-3 4 0 0 0,1-3 0 0 0,3 1 0 0 0,1-4 0 0 0,-2 1 0 0 0,-5 1 0 0 0,0-2 0 0 0,-2 1 0 0 0,1-3 0 0 0,-2 1 0 0 0,2-2 0 0 0,-1 1 0 0 0,-3-6 0 0 0,-2-9 0 0 0,-4-9 0 0 0,-1-3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28734 15319 16383 0 0,'4'0'0'0'0,"7"0"0"0"0,5 0 0 0 0,5 0 0 0 0,3 0 0 0 0,2 0 0 0 0,1 0 0 0 0,1 0 0 0 0,-1 0 0 0 0,1 0 0 0 0,-1 0 0 0 0,0 0 0 0 0,-1 0 0 0 0,1 0 0 0 0,-1 0 0 0 0,1 0 0 0 0,-1 0 0 0 0,1 0 0 0 0,-1 0 0 0 0,-4 5 0 0 0,-10 5 0 0 0,-8 7 0 0 0,-4 3 0 0 0,-7 0 0 0 0,-2 0 0 0 0,-4-3 0 0 0,-4-5 0 0 0,0 1 0 0 0,4 2 0 0 0,-1-1 0 0 0,2 1 0 0 0,3 3 0 0 0,-1-2 0 0 0,1 1 0 0 0,-3-2 0 0 0,-3-4 0 0 0,-5-4 0 0 0,-2-3 0 0 0,2 2 0 0 0,0 1 0 0 0,-1-2 0 0 0,3 4 0 0 0,0-1 0 0 0,8-1 0 0 0,9-2 0 0 0,11-1 0 0 0,7-2 0 0 0,5-2 0 0 0,4 1 0 0 0,2-2 0 0 0,0 1 0 0 0,0 0 0 0 0,-4 4 0 0 0,-7 6 0 0 0,-6 6 0 0 0,-5 5 0 0 0,-3 3 0 0 0,-3 2 0 0 0,0 1 0 0 0,-2 1 0 0 0,1-1 0 0 0,0 1 0 0 0,0-1 0 0 0,-4-5 0 0 0,-1-1 0 0 0,-4-5 0 0 0,-1 0 0 0 0,-2-3 0 0 0,-4-3 0 0 0,-4-5 0 0 0,-2-1 0 0 0,-2-3 0 0 0,-1-1 0 0 0,3 4 0 0 0,2 1 0 0 0,-1 0 0 0 0,0-1 0 0 0,-2-1 0 0 0,0-1 0 0 0,-2-1 0 0 0,0-1 0 0 0,0 0 0 0 0,4 5 0 0 0,1 0 0 0 0,4 1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22992 9790 16383 0 0,'5'0'0'0'0,"5"0"0"0"0,6 0 0 0 0,5 0 0 0 0,3 0 0 0 0,2 0 0 0 0,2 0 0 0 0,-1 0 0 0 0,1 0 0 0 0,-1 0 0 0 0,0 0 0 0 0,0 0 0 0 0,0 0 0 0 0,0 0 0 0 0,-1 0 0 0 0,-4 4 0 0 0,-2 2 0 0 0,-3 4 0 0 0,-6 5 0 0 0,-4 5 0 0 0,-8-2 0 0 0,-4 1 0 0 0,-5-2 0 0 0,-1-1 0 0 0,-4-2 0 0 0,2 1 0 0 0,-2-3 0 0 0,1 2 0 0 0,-1-1 0 0 0,-2-4 0 0 0,1 2 0 0 0,-1 3 0 0 0,2 4 0 0 0,0-2 0 0 0,2 2 0 0 0,-1-2 0 0 0,-3-5 0 0 0,1 1 0 0 0,4 3 0 0 0,0-1 0 0 0,1 1 0 0 0,-2-1 0 0 0,1 0 0 0 0,4 4 0 0 0,-3-2 0 0 0,2 0 0 0 0,1 3 0 0 0,7-2 0 0 0,9-4 0 0 0,6-4 0 0 0,7-4 0 0 0,3-3 0 0 0,2-1 0 0 0,2-1 0 0 0,0-1 0 0 0,0 0 0 0 0,-1 0 0 0 0,-4 5 0 0 0,-2 2 0 0 0,-4 4 0 0 0,-1 0 0 0 0,-3 4 0 0 0,-4 3 0 0 0,-3 4 0 0 0,-3 2 0 0 0,-6-2 0 0 0,-3-1 0 0 0,0 1 0 0 0,0 2 0 0 0,2 1 0 0 0,2 1 0 0 0,-4-4 0 0 0,-1-1 0 0 0,-3-3 0 0 0,-1-1 0 0 0,-2-3 0 0 0,-4-3 0 0 0,1 0 0 0 0,-1-1 0 0 0,3 3 0 0 0,-2-1 0 0 0,2 2 0 0 0,0-1 0 0 0,-3-3 0 0 0,1 2 0 0 0,0-1 0 0 0,-3-2 0 0 0,-2-3 0 0 0,-2-2 0 0 0,2 3 0 0 0,1 1 0 0 0,-1-2 0 0 0,-1 0 0 0 0,-2-3 0 0 0,0 4 0 0 0,-2 1 0 0 0,0-1 0 0 0,-1-2 0 0 0,0-1 0 0 0,5-1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10001 7964 16383 0 0,'5'0'0'0'0,"1"-5"0"0"0,4-1 0 0 0,1-4 0 0 0,2 0 0 0 0,4 1 0 0 0,-1-2 0 0 0,-3-4 0 0 0,0 1 0 0 0,-1-2 0 0 0,-4-3 0 0 0,3 2 0 0 0,-2 0 0 0 0,3 2 0 0 0,3 4 0 0 0,0-1 0 0 0,1 2 0 0 0,-2-2 0 0 0,-3-3 0 0 0,1 0 0 0 0,-2-1 0 0 0,3 2 0 0 0,-2-2 0 0 0,2 3 0 0 0,-1-1 0 0 0,-3 6 0 0 0,2 4 0 0 0,-1 8 0 0 0,-2 7 0 0 0,-3 7 0 0 0,-2 4 0 0 0,3-1 0 0 0,1 0 0 0 0,-2 1 0 0 0,0 2 0 0 0,-3 0 0 0 0,0 2 0 0 0,-1 0 0 0 0,-1 0 0 0 0,0 1 0 0 0,0-1 0 0 0,-1 1 0 0 0,6-5 0 0 0,0-1 0 0 0,1 0 0 0 0,-2 1 0 0 0,0 1 0 0 0,-2 1 0 0 0,3 2 0 0 0,2 0 0 0 0,-2 0 0 0 0,0 1 0 0 0,-2-1 0 0 0,-1 1 0 0 0,-1 0 0 0 0,-1-1 0 0 0,0 1 0 0 0,0-1 0 0 0,-1 1 0 0 0,1-1 0 0 0,0 1 0 0 0,0-1 0 0 0,0 1 0 0 0,0-1 0 0 0,-5-4 0 0 0,-1-1 0 0 0,0-1 0 0 0,2 2 0 0 0,1 1 0 0 0,-4-3 0 0 0,0 0 0 0 0,1 0 0 0 0,1 2 0 0 0,-2-3 0 0 0,-1-1 0 0 0,1 2 0 0 0,2 2 0 0 0,2 1 0 0 0,2 2 0 0 0,0-4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9922 8811 16383 0 0,'4'0'0'0'0,"7"0"0"0"0,5 0 0 0 0,5 0 0 0 0,3 0 0 0 0,2 0 0 0 0,1 0 0 0 0,1 0 0 0 0,-1 0 0 0 0,1 0 0 0 0,-1 0 0 0 0,0 0 0 0 0,0 0 0 0 0,-1 0 0 0 0,1 0 0 0 0,-1 0 0 0 0,-4 4 0 0 0,-2 2 0 0 0,1 0 0 0 0,1-2 0 0 0,1 0 0 0 0,2-2 0 0 0,0-1 0 0 0,1-1 0 0 0,0 0 0 0 0,1 0 0 0 0,0 0 0 0 0,-1 0 0 0 0,1-1 0 0 0,0 1 0 0 0,-1 0 0 0 0,1 0 0 0 0,-1 0 0 0 0,-4 0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27517 7805 16383 0 0,'4'0'0'0'0,"2"-4"0"0"0,4-2 0 0 0,5 0 0 0 0,5 1 0 0 0,3 2 0 0 0,2 1 0 0 0,1 1 0 0 0,2 1 0 0 0,-1 0 0 0 0,0 0 0 0 0,0 0 0 0 0,0 0 0 0 0,0 0 0 0 0,0 1 0 0 0,-1-1 0 0 0,1 0 0 0 0,-1 0 0 0 0,1 0 0 0 0,-5 4 0 0 0,-2 2 0 0 0,1 0 0 0 0,1-1 0 0 0,-4 2 0 0 0,-4 6 0 0 0,-9 0 0 0 0,-6 2 0 0 0,-7 3 0 0 0,-2 3 0 0 0,-4-1 0 0 0,1-1 0 0 0,2 2 0 0 0,-1-4 0 0 0,1 1 0 0 0,2 1 0 0 0,-1-2 0 0 0,1 0 0 0 0,-3-2 0 0 0,1 0 0 0 0,2 2 0 0 0,-2-1 0 0 0,2 0 0 0 0,-4-1 0 0 0,2 0 0 0 0,2 2 0 0 0,-2-1 0 0 0,1 0 0 0 0,-2-1 0 0 0,1 0 0 0 0,-2-2 0 0 0,0 1 0 0 0,-1-1 0 0 0,2 1 0 0 0,-2-2 0 0 0,-3-3 0 0 0,5-2 0 0 0,11-4 0 0 0,8-1 0 0 0,9-1 0 0 0,5-2 0 0 0,5 1 0 0 0,1-1 0 0 0,1 1 0 0 0,1-1 0 0 0,-1 1 0 0 0,-1 0 0 0 0,-4 4 0 0 0,-6 7 0 0 0,-7 5 0 0 0,-4 5 0 0 0,-4 3 0 0 0,-2 2 0 0 0,0 1 0 0 0,-2 1 0 0 0,-3-1 0 0 0,-2 1 0 0 0,-4-6 0 0 0,0-1 0 0 0,-3-4 0 0 0,-3-1 0 0 0,1 1 0 0 0,3 3 0 0 0,0-2 0 0 0,-3-5 0 0 0,-3-4 0 0 0,1 1 0 0 0,0-1 0 0 0,-2-3 0 0 0,-1-1 0 0 0,2 2 0 0 0,0 0 0 0 0,3 3 0 0 0,0 1 0 0 0,3 2 0 0 0,-2-1 0 0 0,-1-2 0 0 0,-4-3 0 0 0,-2-3 0 0 0,-3-2 0 0 0,0-1 0 0 0,-2-1 0 0 0,0-1 0 0 0,0 1 0 0 0,0-1 0 0 0,5 1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25559 13097 16383 0 0,'-5'4'0'0'0,"-5"7"0"0"0,-2 5 0 0 0,-3 0 0 0 0,1 2 0 0 0,-1-2 0 0 0,1 1 0 0 0,4 2 0 0 0,-2-3 0 0 0,2 1 0 0 0,-2 2 0 0 0,1 2 0 0 0,-3-2 0 0 0,-2-5 0 0 0,0 0 0 0 0,4 3 0 0 0,4 2 0 0 0,-2-2 0 0 0,-3-4 0 0 0,0 0 0 0 0,3 3 0 0 0,3 3 0 0 0,-2-1 0 0 0,0-1 0 0 0,-2-1 0 0 0,0-1 0 0 0,-2-1 0 0 0,1 0 0 0 0,-2-1 0 0 0,2 0 0 0 0,2 4 0 0 0,-1-1 0 0 0,-4-4 0 0 0,2 0 0 0 0,2-1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25135 13044 16383 0 0,'5'0'0'0'0,"5"0"0"0"0,2 4 0 0 0,3 2 0 0 0,-1 5 0 0 0,1-1 0 0 0,3-1 0 0 0,-1 2 0 0 0,0 0 0 0 0,-2 1 0 0 0,-4 5 0 0 0,1-2 0 0 0,-2 1 0 0 0,-3 3 0 0 0,3-2 0 0 0,-1 1 0 0 0,-2 1 0 0 0,2-2 0 0 0,0 1 0 0 0,-1 1 0 0 0,-3 2 0 0 0,2 2 0 0 0,1 2 0 0 0,3-4 0 0 0,0 0 0 0 0,-3 0 0 0 0,3-4 0 0 0,-1 1 0 0 0,-2 1 0 0 0,-3 2 0 0 0,3-2 0 0 0,0-1 0 0 0,-2 2 0 0 0,3-3 0 0 0,0 1 0 0 0,3-4 0 0 0,-1 1 0 0 0,-2-2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25982 13018 16383 0 0,'5'0'0'0'0,"5"0"0"0"0,6 0 0 0 0,5 0 0 0 0,3 0 0 0 0,2 0 0 0 0,1 0 0 0 0,1 0 0 0 0,-5 4 0 0 0,-1 2 0 0 0,-1 0 0 0 0,1-2 0 0 0,2 0 0 0 0,-4 2 0 0 0,-1 1 0 0 0,1-1 0 0 0,2-1 0 0 0,2-2 0 0 0,0-1 0 0 0,-7-1 0 0 0,-7 3 0 0 0,-10 2 0 0 0,-5 4 0 0 0,-6 0 0 0 0,-5-1 0 0 0,-5-2 0 0 0,-3-3 0 0 0,2 3 0 0 0,5 4 0 0 0,1 1 0 0 0,-1-2 0 0 0,2 2 0 0 0,-1-1 0 0 0,-2-3 0 0 0,-3-2 0 0 0,-2-2 0 0 0,-1 2 0 0 0,-2 1 0 0 0,4 3 0 0 0,6 4 0 0 0,9 1 0 0 0,12-3 0 0 0,8-4 0 0 0,3 2 0 0 0,2-1 0 0 0,-1 3 0 0 0,1-2 0 0 0,2-1 0 0 0,1-3 0 0 0,-2 2 0 0 0,-4 4 0 0 0,-1 1 0 0 0,-2 2 0 0 0,-4 3 0 0 0,-7-2 0 0 0,-8 2 0 0 0,-8-3 0 0 0,-1 0 0 0 0,-3-1 0 0 0,-2-4 0 0 0,-2-4 0 0 0,-2-2 0 0 0,-1-3 0 0 0,4 4 0 0 0,1 1 0 0 0,0-1 0 0 0,-1-1 0 0 0,2 3 0 0 0,2 1 0 0 0,-2-2 0 0 0,-2-1 0 0 0,-1-2 0 0 0,-1-1 0 0 0,3-1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26723 13176 16383 0 0,'0'-4'0'0'0,"4"-2"0"0"0,7 0 0 0 0,5 1 0 0 0,5 2 0 0 0,3 1 0 0 0,2 1 0 0 0,1 1 0 0 0,1 0 0 0 0,-1 0 0 0 0,1 0 0 0 0,-1 0 0 0 0,0 1 0 0 0,0-1 0 0 0,-1 0 0 0 0,1 0 0 0 0,-1 0 0 0 0,1 0 0 0 0,-1 0 0 0 0,0 0 0 0 0,1 0 0 0 0,-1 0 0 0 0,-4 0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26749 13388 16383 0 0,'5'0'0'0'0,"5"0"0"0"0,7 0 0 0 0,3 0 0 0 0,4 0 0 0 0,2 0 0 0 0,2 0 0 0 0,-1 0 0 0 0,1 0 0 0 0,-1 0 0 0 0,0 0 0 0 0,0 0 0 0 0,0 0 0 0 0,0 0 0 0 0,-5-5 0 0 0,-2-1 0 0 0,1 1 0 0 0,-4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1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16193 15319 16383 0 0,'4'0'0'0'0,"6"0"0"0"0,7 0 0 0 0,-1 5 0 0 0,2 1 0 0 0,2 0 0 0 0,3-2 0 0 0,-3 4 0 0 0,-1 0 0 0 0,2-1 0 0 0,1-2 0 0 0,2-2 0 0 0,1-1 0 0 0,-4 3 0 0 0,-5 6 0 0 0,-1 0 0 0 0,1-1 0 0 0,3-2 0 0 0,2-3 0 0 0,3-2 0 0 0,-3 3 0 0 0,-1 0 0 0 0,1-1 0 0 0,-4 0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28019 13018 16383 0 0,'5'0'0'0'0,"5"0"0"0"0,7 0 0 0 0,3 0 0 0 0,4 0 0 0 0,2 0 0 0 0,2 0 0 0 0,-1 0 0 0 0,1 0 0 0 0,-1 0 0 0 0,0 0 0 0 0,0 0 0 0 0,0 0 0 0 0,0 0 0 0 0,-1 0 0 0 0,1 0 0 0 0,-1 0 0 0 0,-4 4 0 0 0,-2 2 0 0 0,1 0 0 0 0,1-2 0 0 0,-3 4 0 0 0,-1 0 0 0 0,-3 3 0 0 0,-8 0 0 0 0,-6 3 0 0 0,-3 3 0 0 0,-6 3 0 0 0,-5-1 0 0 0,-2 0 0 0 0,-1-4 0 0 0,1 2 0 0 0,-2-4 0 0 0,-1-3 0 0 0,-3-3 0 0 0,2 1 0 0 0,0 0 0 0 0,-1-2 0 0 0,-2-2 0 0 0,3 3 0 0 0,0 0 0 0 0,-1-1 0 0 0,3 3 0 0 0,-1 0 0 0 0,-1-1 0 0 0,-2-3 0 0 0,7-1 0 0 0,10-3 0 0 0,11 0 0 0 0,8-1 0 0 0,7 0 0 0 0,3 0 0 0 0,-2 4 0 0 0,0 1 0 0 0,-1 1 0 0 0,2-2 0 0 0,-4 4 0 0 0,-1 0 0 0 0,1-1 0 0 0,-2 2 0 0 0,-6 5 0 0 0,-3 4 0 0 0,-4 4 0 0 0,-3 2 0 0 0,-2 2 0 0 0,0 1 0 0 0,-1 0 0 0 0,-4-4 0 0 0,-2-2 0 0 0,-4-4 0 0 0,0-1 0 0 0,-3-3 0 0 0,-3-3 0 0 0,-3-4 0 0 0,-4-3 0 0 0,-1-2 0 0 0,3 4 0 0 0,2 0 0 0 0,-2 0 0 0 0,0-1 0 0 0,-2-1 0 0 0,-1-2 0 0 0,-1 0 0 0 0,5 4 0 0 0,0 1 0 0 0,0 0 0 0 0,-1-2 0 0 0,-1-1 0 0 0,-2-1 0 0 0,0-1 0 0 0,-1-1 0 0 0,-1 0 0 0 0,0 0 0 0 0,1 0 0 0 0,-1-1 0 0 0,0 1 0 0 0,10 0 0 0 0,11 0 0 0 0,7 0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25215 15981 16383 0 0,'-5'0'0'0'0,"-1"4"0"0"0,1 7 0 0 0,-4 1 0 0 0,-1 2 0 0 0,-2 0 0 0 0,0 2 0 0 0,3 2 0 0 0,-2-2 0 0 0,1 2 0 0 0,2 1 0 0 0,2 2 0 0 0,-1-2 0 0 0,-1 0 0 0 0,-3-3 0 0 0,1 0 0 0 0,1 2 0 0 0,-2-3 0 0 0,2 2 0 0 0,1 2 0 0 0,2 2 0 0 0,-2-3 0 0 0,1 1 0 0 0,-4-3 0 0 0,0-1 0 0 0,-2-1 0 0 0,1 0 0 0 0,-2-2 0 0 0,1 2 0 0 0,3 3 0 0 0,-1-2 0 0 0,1 2 0 0 0,-2-3 0 0 0,1 1 0 0 0,2-2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24844 16087 16383 0 0,'0'-5'0'0'0,"5"-1"0"0"0,5 0 0 0 0,7 2 0 0 0,3 1 0 0 0,0 5 0 0 0,-5 7 0 0 0,1 3 0 0 0,-3 3 0 0 0,1-1 0 0 0,-3 1 0 0 0,3-1 0 0 0,-2 1 0 0 0,-3 3 0 0 0,-3 3 0 0 0,2-3 0 0 0,5-4 0 0 0,-1 0 0 0 0,-2 3 0 0 0,-3 2 0 0 0,3-2 0 0 0,-2 1 0 0 0,3-3 0 0 0,0 1 0 0 0,-2 1 0 0 0,1-1 0 0 0,0 1 0 0 0,2 2 0 0 0,0 2 0 0 0,1-3 0 0 0,0 1 0 0 0,1-3 0 0 0,-2 0 0 0 0,-2 2 0 0 0,-3 2 0 0 0,-4-2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25585 16113 16383 0 0,'5'0'0'0'0,"1"-4"0"0"0,4-2 0 0 0,5 0 0 0 0,4 1 0 0 0,4-2 0 0 0,2-1 0 0 0,2 1 0 0 0,0 2 0 0 0,0 1 0 0 0,1 3 0 0 0,-1 0 0 0 0,0 1 0 0 0,0 0 0 0 0,-1 0 0 0 0,-4 5 0 0 0,-1 1 0 0 0,-5 5 0 0 0,-5 4 0 0 0,-8 0 0 0 0,-5 2 0 0 0,-7-2 0 0 0,-2 1 0 0 0,1 2 0 0 0,-2-2 0 0 0,-4-3 0 0 0,2 0 0 0 0,-3-2 0 0 0,-2-3 0 0 0,2 2 0 0 0,0-1 0 0 0,-3-2 0 0 0,3 2 0 0 0,0 0 0 0 0,-2-2 0 0 0,7-1 0 0 0,9-3 0 0 0,6 3 0 0 0,7 1 0 0 0,6-2 0 0 0,1 4 0 0 0,1 0 0 0 0,2-2 0 0 0,3-1 0 0 0,-3 2 0 0 0,-5 4 0 0 0,-4 5 0 0 0,-5 4 0 0 0,-4 3 0 0 0,-1 2 0 0 0,-6-4 0 0 0,-6-5 0 0 0,-6-6 0 0 0,-5-5 0 0 0,-3-3 0 0 0,-1-2 0 0 0,3 3 0 0 0,1 1 0 0 0,0 0 0 0 0,-1-2 0 0 0,0 0 0 0 0,-2-2 0 0 0,4-4 0 0 0,0-3 0 0 0,5-4 0 0 0,5-1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26326 16193 16383 0 0,'0'-5'0'0'0,"5"-1"0"0"0,5 0 0 0 0,6 2 0 0 0,5 0 0 0 0,3 2 0 0 0,2 1 0 0 0,1 1 0 0 0,1 0 0 0 0,0 0 0 0 0,-1 0 0 0 0,0 1 0 0 0,0-1 0 0 0,-5 0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26273 16378 16383 0 0,'5'0'0'0'0,"5"0"0"0"0,6 0 0 0 0,5 0 0 0 0,3 0 0 0 0,2 0 0 0 0,1 0 0 0 0,1 0 0 0 0,0 0 0 0 0,-1 0 0 0 0,0 0 0 0 0,0 0 0 0 0,0 0 0 0 0,-1 0 0 0 0,-4 0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27331 15954 16383 0 0,'0'5'0'0'0,"0"5"0"0"0,0 7 0 0 0,0 3 0 0 0,-4 0 0 0 0,-2 0 0 0 0,-4-3 0 0 0,-1 0 0 0 0,2 2 0 0 0,-2-3 0 0 0,1 1 0 0 0,-3-3 0 0 0,1 1 0 0 0,3 2 0 0 0,-2-1 0 0 0,1 1 0 0 0,-2-3 0 0 0,1 1 0 0 0,2 2 0 0 0,3 4 0 0 0,2 1 0 0 0,-2-2 0 0 0,-1 0 0 0 0,1 1 0 0 0,2 1 0 0 0,6 2 0 0 0,7-4 0 0 0,2 0 0 0 0,3-4 0 0 0,5-4 0 0 0,3-5 0 0 0,2-3 0 0 0,2-3 0 0 0,0 0 0 0 0,2-2 0 0 0,-6-4 0 0 0,-5-7 0 0 0,-2 0 0 0 0,-3-4 0 0 0,-3-2 0 0 0,-4-4 0 0 0,-7 3 0 0 0,-3-1 0 0 0,-1-1 0 0 0,1-1 0 0 0,-4-2 0 0 0,-4 4 0 0 0,0 0 0 0 0,-3 3 0 0 0,2 1 0 0 0,-2 3 0 0 0,-2 3 0 0 0,-2 4 0 0 0,-3 3 0 0 0,2 1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22304 7699 16383 0 0,'0'5'0'0'0,"5"1"0"0"0,1 4 0 0 0,0 5 0 0 0,-2 5 0 0 0,-1 2 0 0 0,-1 4 0 0 0,0 0 0 0 0,-2 1 0 0 0,0 1 0 0 0,0-1 0 0 0,0 0 0 0 0,-1 0 0 0 0,1 0 0 0 0,4-5 0 0 0,2-1 0 0 0,0-1 0 0 0,-1 2 0 0 0,2-3 0 0 0,1-1 0 0 0,4-3 0 0 0,3-4 0 0 0,5-4 0 0 0,2-3 0 0 0,3-2 0 0 0,1-2 0 0 0,1-1 0 0 0,1 1 0 0 0,-1-1 0 0 0,0 0 0 0 0,0 1 0 0 0,0-1 0 0 0,-1 1 0 0 0,1 0 0 0 0,-1 0 0 0 0,1 0 0 0 0,-1 0 0 0 0,-4 0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22648 7699 16383 0 0,'0'5'0'0'0,"0"5"0"0"0,0 7 0 0 0,0 3 0 0 0,0 4 0 0 0,0 2 0 0 0,0 2 0 0 0,0-1 0 0 0,0 1 0 0 0,0-1 0 0 0,0 0 0 0 0,0 0 0 0 0,0 0 0 0 0,0 0 0 0 0,0-1 0 0 0,0 1 0 0 0,0-1 0 0 0,0 0 0 0 0,-4-4 0 0 0,-2-1 0 0 0,0-1 0 0 0,2 2 0 0 0,0 1 0 0 0,2 2 0 0 0,1 0 0 0 0,-4-3 0 0 0,-1-2 0 0 0,1 1 0 0 0,0 1 0 0 0,2 2 0 0 0,-3-4 0 0 0,-1-1 0 0 0,1 2 0 0 0,2 1 0 0 0,0 1 0 0 0,3 2 0 0 0,0 0 0 0 0,1 2 0 0 0,0-1 0 0 0,-5-3 0 0 0,0-3 0 0 0,-1 1 0 0 0,2 1 0 0 0,1 2 0 0 0,1-4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25479 14102 16383 0 0,'-4'0'0'0'0,"-2"5"0"0"0,-4 5 0 0 0,-1 6 0 0 0,-2 1 0 0 0,0 1 0 0 0,-2-2 0 0 0,-2-4 0 0 0,1 0 0 0 0,3 4 0 0 0,0-2 0 0 0,-3 1 0 0 0,2 3 0 0 0,-2-1 0 0 0,2 0 0 0 0,0 2 0 0 0,-4 2 0 0 0,2 3 0 0 0,0-4 0 0 0,1 0 0 0 0,5 1 0 0 0,-2-4 0 0 0,2 1 0 0 0,-2-3 0 0 0,1 0 0 0 0,-2-2 0 0 0,1 1 0 0 0,-2-2 0 0 0,1 1 0 0 0,4 4 0 0 0,-2-2 0 0 0,-4-3 0 0 0,2-3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1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16113 15637 16383 0 0,'5'0'0'0'0,"5"0"0"0"0,6 0 0 0 0,5 0 0 0 0,3 0 0 0 0,2 0 0 0 0,1 0 0 0 0,1 0 0 0 0,0 0 0 0 0,-1 0 0 0 0,0 0 0 0 0,0 0 0 0 0,0 0 0 0 0,-1 0 0 0 0,1 0 0 0 0,-1 0 0 0 0,1 0 0 0 0,-1 0 0 0 0,1 0 0 0 0,-6 0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25003 14049 16383 0 0,'0'5'0'0'0,"5"1"0"0"0,1 4 0 0 0,4 5 0 0 0,0 5 0 0 0,4-2 0 0 0,-2 1 0 0 0,-1 2 0 0 0,-4 1 0 0 0,-3 3 0 0 0,3-5 0 0 0,0 1 0 0 0,-2-1 0 0 0,4-2 0 0 0,0 0 0 0 0,2-4 0 0 0,0 1 0 0 0,-1 2 0 0 0,1-1 0 0 0,-1 0 0 0 0,2-2 0 0 0,-1 1 0 0 0,3-2 0 0 0,-2 1 0 0 0,2-1 0 0 0,-1 1 0 0 0,1-2 0 0 0,-2 2 0 0 0,-2 3 0 0 0,1-2 0 0 0,-1 2 0 0 0,2-3 0 0 0,4 2 0 0 0,-2 1 0 0 0,3-1 0 0 0,-3 1 0 0 0,1-3 0 0 0,-1 1 0 0 0,-4 3 0 0 0,1-2 0 0 0,-1 0 0 0 0,2-1 0 0 0,3-5 0 0 0,0-3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25665 14155 16383 0 0,'0'5'0'0'0,"0"5"0"0"0,0 6 0 0 0,0 5 0 0 0,0 3 0 0 0,0 2 0 0 0,0 1 0 0 0,0 1 0 0 0,4 0 0 0 0,2-1 0 0 0,4-4 0 0 0,5-7 0 0 0,0-1 0 0 0,2-3 0 0 0,3-4 0 0 0,-3 2 0 0 0,1-2 0 0 0,2-1 0 0 0,1-3 0 0 0,3-1 0 0 0,1-2 0 0 0,1 0 0 0 0,0-2 0 0 0,1 1 0 0 0,0 0 0 0 0,-1-1 0 0 0,1 1 0 0 0,0 0 0 0 0,-1 0 0 0 0,1 0 0 0 0,-1 0 0 0 0,1 0 0 0 0,-1 0 0 0 0,1 0 0 0 0,-1 0 0 0 0,-4 0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25982 14129 16383 0 0,'5'0'0'0'0,"5"0"0"0"0,2 4 0 0 0,-2 7 0 0 0,-2 5 0 0 0,-3 5 0 0 0,-2 3 0 0 0,-1 2 0 0 0,-2 1 0 0 0,0 1 0 0 0,0-1 0 0 0,-1 1 0 0 0,1-1 0 0 0,-1 0 0 0 0,1-1 0 0 0,0 1 0 0 0,0-1 0 0 0,0 1 0 0 0,0-1 0 0 0,0 1 0 0 0,0-1 0 0 0,0 1 0 0 0,0-1 0 0 0,0 0 0 0 0,4-4 0 0 0,2-6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26564 14235 16383 0 0,'5'0'0'0'0,"5"0"0"0"0,6 0 0 0 0,5 0 0 0 0,3 0 0 0 0,2 0 0 0 0,1 0 0 0 0,1 0 0 0 0,0 0 0 0 0,-1 0 0 0 0,0 0 0 0 0,0 0 0 0 0,0 0 0 0 0,-1 0 0 0 0,-4 4 0 0 0,-6 2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26511 14631 16383 0 0,'5'0'0'0'0,"5"0"0"0"0,6 0 0 0 0,5 0 0 0 0,3-4 0 0 0,2-2 0 0 0,2 0 0 0 0,-1 2 0 0 0,1 0 0 0 0,-1 2 0 0 0,0 1 0 0 0,0 1 0 0 0,0 0 0 0 0,0 0 0 0 0,-1 0 0 0 0,0 1 0 0 0,1-1 0 0 0,-1 0 0 0 0,1 0 0 0 0,-5-4 0 0 0,-6-2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28231 14102 16383 0 0,'-4'0'0'0'0,"-7"0"0"0"0,-5 0 0 0 0,0 5 0 0 0,2 5 0 0 0,0 2 0 0 0,-3-2 0 0 0,-3-2 0 0 0,2 2 0 0 0,0-1 0 0 0,2 3 0 0 0,1-1 0 0 0,1 2 0 0 0,0 4 0 0 0,1 3 0 0 0,-1-2 0 0 0,-2 1 0 0 0,0 1 0 0 0,0-2 0 0 0,2 0 0 0 0,3 1 0 0 0,-1-2 0 0 0,2 0 0 0 0,-2-2 0 0 0,1 0 0 0 0,2 2 0 0 0,-1-1 0 0 0,0 0 0 0 0,3 3 0 0 0,-3-2 0 0 0,1 0 0 0 0,2 2 0 0 0,1 2 0 0 0,3 2 0 0 0,1 2 0 0 0,2 1 0 0 0,4-4 0 0 0,7-6 0 0 0,6-5 0 0 0,-1 0 0 0 0,3-3 0 0 0,1-1 0 0 0,3-3 0 0 0,2-2 0 0 0,0-1 0 0 0,-3-6 0 0 0,-6-5 0 0 0,-10-2 0 0 0,-5-4 0 0 0,-9 2 0 0 0,-2-2 0 0 0,1-2 0 0 0,1-3 0 0 0,3-3 0 0 0,-3 4 0 0 0,-5 4 0 0 0,1 1 0 0 0,2-1 0 0 0,2-3 0 0 0,3-3 0 0 0,2-2 0 0 0,2-1 0 0 0,-3 4 0 0 0,-2 0 0 0 0,1 0 0 0 0,-4 3 0 0 0,0 0 0 0 0,2-1 0 0 0,2-2 0 0 0,1-2 0 0 0,2-1 0 0 0,1-2 0 0 0,1 0 0 0 0,0-1 0 0 0,0 0 0 0 0,1 1 0 0 0,-1-1 0 0 0,0 0 0 0 0,1 0 0 0 0,-1 1 0 0 0,4 4 0 0 0,7 6 0 0 0,5 6 0 0 0,5 4 0 0 0,3 4 0 0 0,2 1 0 0 0,1 2 0 0 0,0 0 0 0 0,-3 5 0 0 0,-3 1 0 0 0,1-1 0 0 0,0-1 0 0 0,1-1 0 0 0,-3 2 0 0 0,0 1 0 0 0,0 0 0 0 0,-3 2 0 0 0,-4 4 0 0 0,-9 1 0 0 0,-5 1 0 0 0,-7-1 0 0 0,-2-3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25347 15108 16383 0 0,'0'4'0'0'0,"0"7"0"0"0,0 5 0 0 0,-4 0 0 0 0,-2 2 0 0 0,0 3 0 0 0,-3-3 0 0 0,0 0 0 0 0,1 2 0 0 0,-2-3 0 0 0,0 1 0 0 0,-2-4 0 0 0,0 2 0 0 0,3 1 0 0 0,-2-1 0 0 0,1 0 0 0 0,2 3 0 0 0,-1-3 0 0 0,-1 1 0 0 0,-1 3 0 0 0,-1 1 0 0 0,-1-2 0 0 0,-4-1 0 0 0,-3-2 0 0 0,2 0 0 0 0,4 2 0 0 0,-1-3 0 0 0,3 2 0 0 0,-1 2 0 0 0,1 2 0 0 0,-1-3 0 0 0,1 1 0 0 0,-2 1 0 0 0,2 2 0 0 0,-2-3 0 0 0,2-5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25003 15187 16383 0 0,'5'0'0'0'0,"5"0"0"0"0,6 0 0 0 0,1 5 0 0 0,1 1 0 0 0,-2 4 0 0 0,-4 5 0 0 0,0 0 0 0 0,-1 2 0 0 0,2-2 0 0 0,-2 1 0 0 0,2 2 0 0 0,-1 2 0 0 0,-3 4 0 0 0,2-4 0 0 0,-1 0 0 0 0,2 0 0 0 0,-1 3 0 0 0,3-4 0 0 0,2 0 0 0 0,4-4 0 0 0,-2 1 0 0 0,1 2 0 0 0,-3 2 0 0 0,0-2 0 0 0,-2 0 0 0 0,0-3 0 0 0,-1-3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25718 15134 16383 0 0,'0'5'0'0'0,"0"5"0"0"0,0 6 0 0 0,0 5 0 0 0,0 3 0 0 0,0 2 0 0 0,0 1 0 0 0,0 1 0 0 0,0 0 0 0 0,4-5 0 0 0,2-2 0 0 0,4-5 0 0 0,5-4 0 0 0,0 0 0 0 0,2-3 0 0 0,2-2 0 0 0,3-2 0 0 0,2-3 0 0 0,2-1 0 0 0,0 0 0 0 0,1-2 0 0 0,0 1 0 0 0,0-1 0 0 0,-5 1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26009 15134 16383 0 0,'0'5'0'0'0,"0"5"0"0"0,0 6 0 0 0,0 5 0 0 0,0 3 0 0 0,-5-2 0 0 0,-1-1 0 0 0,0 1 0 0 0,2 1 0 0 0,0 1 0 0 0,2 1 0 0 0,-3-4 0 0 0,-2 0 0 0 0,2 0 0 0 0,0 1 0 0 0,2 1 0 0 0,2 2 0 0 0,0 0 0 0 0,0 1 0 0 0,1 1 0 0 0,-4-5 0 0 0,-2-1 0 0 0,1 0 0 0 0,1-4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1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17092 15266 16383 0 0,'5'0'0'0'0,"5"0"0"0"0,2-4 0 0 0,3-2 0 0 0,3 0 0 0 0,-1-3 0 0 0,1-5 0 0 0,2 1 0 0 0,2 1 0 0 0,1 4 0 0 0,-2-2 0 0 0,-1 1 0 0 0,1 2 0 0 0,1 3 0 0 0,2 1 0 0 0,-4-3 0 0 0,0-1 0 0 0,0 2 0 0 0,2 0 0 0 0,2 3 0 0 0,0 0 0 0 0,2 1 0 0 0,0 1 0 0 0,-4 5 0 0 0,-6 5 0 0 0,-1 2 0 0 0,-3 3 0 0 0,1 4 0 0 0,3-2 0 0 0,-2 1 0 0 0,-3 2 0 0 0,-3 2 0 0 0,-3 1 0 0 0,-3 3 0 0 0,-1 0 0 0 0,-1 0 0 0 0,0 1 0 0 0,-1 0 0 0 0,0 0 0 0 0,-4-5 0 0 0,-1-1 0 0 0,0-1 0 0 0,1 2 0 0 0,2 2 0 0 0,-4-5 0 0 0,0 1 0 0 0,1 0 0 0 0,-3-3 0 0 0,0 1 0 0 0,-3-4 0 0 0,-4-3 0 0 0,1 0 0 0 0,-2-1 0 0 0,-2-3 0 0 0,-2-2 0 0 0,-3-2 0 0 0,-1-2 0 0 0,-1-1 0 0 0,-1 0 0 0 0,0 0 0 0 0,0-1 0 0 0,0 1 0 0 0,1 0 0 0 0,-1-1 0 0 0,5-3 0 0 0,6-7 0 0 0,5-5 0 0 0,6-5 0 0 0,2-3 0 0 0,3-2 0 0 0,1-1 0 0 0,4 4 0 0 0,7 1 0 0 0,5 5 0 0 0,0 0 0 0 0,2 4 0 0 0,1 3 0 0 0,3 4 0 0 0,1 3 0 0 0,2 2 0 0 0,0 1 0 0 0,1 0 0 0 0,0 1 0 0 0,0 0 0 0 0,-1-1 0 0 0,1 1 0 0 0,-5 4 0 0 0,-1 1 0 0 0,0-1 0 0 0,-4 5 0 0 0,0-1 0 0 0,-3 3 0 0 0,1 0 0 0 0,-2 1 0 0 0,-4 5 0 0 0,2-3 0 0 0,-2 2 0 0 0,3 3 0 0 0,3-3 0 0 0,0 0 0 0 0,1-2 0 0 0,-2 0 0 0 0,2-1 0 0 0,-3 0 0 0 0,-3 3 0 0 0,1-2 0 0 0,4-3 0 0 0,-2 1 0 0 0,-2-2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26591 15161 16383 0 0,'4'0'0'0'0,"7"0"0"0"0,5 0 0 0 0,5 0 0 0 0,3 0 0 0 0,2 0 0 0 0,1 0 0 0 0,0 0 0 0 0,1 0 0 0 0,0 0 0 0 0,-1 0 0 0 0,0 0 0 0 0,-5 0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26591 15372 16383 0 0,'4'0'0'0'0,"7"0"0"0"0,5 0 0 0 0,5 0 0 0 0,3 0 0 0 0,2 0 0 0 0,1 0 0 0 0,0 0 0 0 0,1 0 0 0 0,0 0 0 0 0,-6 0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27384 14949 16383 0 0,'0'4'0'0'0,"0"7"0"0"0,0 5 0 0 0,0 5 0 0 0,0 3 0 0 0,0 2 0 0 0,0 1 0 0 0,0 1 0 0 0,-4-5 0 0 0,-2-2 0 0 0,0 1 0 0 0,2 0 0 0 0,-4-3 0 0 0,0 0 0 0 0,1 0 0 0 0,2 3 0 0 0,2 1 0 0 0,1 1 0 0 0,6-2 0 0 0,6-7 0 0 0,6-4 0 0 0,5-5 0 0 0,4-4 0 0 0,1-1 0 0 0,2-1 0 0 0,-1-1 0 0 0,1 0 0 0 0,-1 0 0 0 0,1 0 0 0 0,-1 1 0 0 0,-1-1 0 0 0,-4 1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27570 14949 16383 0 0,'0'4'0'0'0,"0"7"0"0"0,0 5 0 0 0,0 5 0 0 0,0 3 0 0 0,0 2 0 0 0,0 1 0 0 0,0 1 0 0 0,0-1 0 0 0,0 1 0 0 0,0-1 0 0 0,0 0 0 0 0,-5-5 0 0 0,-1-1 0 0 0,0 0 0 0 0,2 0 0 0 0,1 2 0 0 0,0 2 0 0 0,2 0 0 0 0,1 1 0 0 0,0 1 0 0 0,0-1 0 0 0,-4-4 0 0 0,-2-1 0 0 0,1 0 0 0 0,0 1 0 0 0,2 1 0 0 0,1 2 0 0 0,1 0 0 0 0,1 1 0 0 0,0-4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28416 14975 16383 0 0,'5'0'0'0'0,"5"0"0"0"0,6 0 0 0 0,5 0 0 0 0,3 0 0 0 0,2 0 0 0 0,2 0 0 0 0,-1 0 0 0 0,1 0 0 0 0,-1 0 0 0 0,0 0 0 0 0,-4 5 0 0 0,-7 5 0 0 0,-1 2 0 0 0,-3 3 0 0 0,-4 3 0 0 0,-3 4 0 0 0,-3 2 0 0 0,-1 1 0 0 0,-1 2 0 0 0,-5-5 0 0 0,-2-1 0 0 0,1 1 0 0 0,-4-4 0 0 0,0-1 0 0 0,-2-2 0 0 0,0 0 0 0 0,3 2 0 0 0,-2-2 0 0 0,-4-3 0 0 0,1 0 0 0 0,-1-1 0 0 0,1 2 0 0 0,-1-2 0 0 0,-3-2 0 0 0,2 1 0 0 0,-1 0 0 0 0,-2-3 0 0 0,-2-1 0 0 0,2 1 0 0 0,5 5 0 0 0,8 0 0 0 0,7 3 0 0 0,2 3 0 0 0,0 3 0 0 0,1 3 0 0 0,-1 1 0 0 0,-1 1 0 0 0,3-3 0 0 0,7-7 0 0 0,0 0 0 0 0,2-4 0 0 0,5-4 0 0 0,2-3 0 0 0,3-2 0 0 0,1-2 0 0 0,-3 4 0 0 0,-1 0 0 0 0,-4 4 0 0 0,-1 1 0 0 0,2-1 0 0 0,3-3 0 0 0,1-2 0 0 0,2-2 0 0 0,1 0 0 0 0,-3 2 0 0 0,-1 2 0 0 0,0-1 0 0 0,1-1 0 0 0,-3 4 0 0 0,-9 0 0 0 0,-11-2 0 0 0,-10-1 0 0 0,-7-2 0 0 0,-6-1 0 0 0,2 4 0 0 0,0 0 0 0 0,4 4 0 0 0,0 0 0 0 0,-1 3 0 0 0,-2-1 0 0 0,3 3 0 0 0,4 2 0 0 0,4 4 0 0 0,5 2 0 0 0,2 2 0 0 0,3 1 0 0 0,0 0 0 0 0,1 1 0 0 0,0 1 0 0 0,0-1 0 0 0,4-5 0 0 0,1-1 0 0 0,0 0 0 0 0,-1 0 0 0 0,-2 3 0 0 0,-1 0 0 0 0,-1 1 0 0 0,0 1 0 0 0,-1 1 0 0 0,-1-1 0 0 0,1 1 0 0 0,-5-5 0 0 0,-5-5 0 0 0,-2-3 0 0 0,-3-2 0 0 0,-4-4 0 0 0,-2-3 0 0 0,-3-2 0 0 0,-2-2 0 0 0,4 3 0 0 0,1 2 0 0 0,0-1 0 0 0,-1-1 0 0 0,-2-2 0 0 0,-1 0 0 0 0,-1-1 0 0 0,0-1 0 0 0,4 5 0 0 0,2 0 0 0 0,-1 5 0 0 0,-1 1 0 0 0,-2-2 0 0 0,4-3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29395 15399 16383 0 0,'5'0'0'0'0,"1"4"0"0"0,-1 7 0 0 0,0 5 0 0 0,-2 5 0 0 0,-1 3 0 0 0,-1 2 0 0 0,0 1 0 0 0,-1 1 0 0 0,0-1 0 0 0,-1 1 0 0 0,1-1 0 0 0,0 0 0 0 0,0-1 0 0 0,-5-3 0 0 0,-1-3 0 0 0,0 1 0 0 0,2 1 0 0 0,1 1 0 0 0,1 1 0 0 0,-4-3 0 0 0,0-1 0 0 0,0 1 0 0 0,1 1 0 0 0,2 1 0 0 0,2 2 0 0 0,0 0 0 0 0,1 2 0 0 0,0-1 0 0 0,0 1 0 0 0,0 0 0 0 0,0-1 0 0 0,1 1 0 0 0,-1 0 0 0 0,-5-5 0 0 0,-1-2 0 0 0,1-4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30057 15531 16383 0 0,'-5'0'0'0'0,"-5"0"0"0"0,-6 0 0 0 0,-5 0 0 0 0,1 5 0 0 0,0 5 0 0 0,3 6 0 0 0,0 0 0 0 0,-2-2 0 0 0,3 0 0 0 0,-1-1 0 0 0,3 1 0 0 0,4 2 0 0 0,-2-1 0 0 0,2 2 0 0 0,-2-3 0 0 0,1 1 0 0 0,3 3 0 0 0,-3-2 0 0 0,2 0 0 0 0,1 3 0 0 0,-2-2 0 0 0,1 0 0 0 0,2 2 0 0 0,2 3 0 0 0,2 1 0 0 0,1 2 0 0 0,-3-4 0 0 0,-1 0 0 0 0,0 0 0 0 0,2 1 0 0 0,1 2 0 0 0,6-4 0 0 0,2-1 0 0 0,5-3 0 0 0,1 0 0 0 0,3-2 0 0 0,3-5 0 0 0,4-3 0 0 0,2-2 0 0 0,2-3 0 0 0,-3 4 0 0 0,-1 0 0 0 0,1 0 0 0 0,0-1 0 0 0,-2 3 0 0 0,-2 1 0 0 0,2-1 0 0 0,2-3 0 0 0,1 0 0 0 0,2-2 0 0 0,0-2 0 0 0,-3-4 0 0 0,-1-2 0 0 0,-5-5 0 0 0,-4-4 0 0 0,0 0 0 0 0,2 2 0 0 0,-1 0 0 0 0,-2-4 0 0 0,0 2 0 0 0,0-1 0 0 0,-3-2 0 0 0,-3-3 0 0 0,-2-3 0 0 0,-1 0 0 0 0,-2-2 0 0 0,4 4 0 0 0,2 1 0 0 0,-1-1 0 0 0,-1 0 0 0 0,-1-1 0 0 0,-1-2 0 0 0,-1-1 0 0 0,-1 0 0 0 0,0 0 0 0 0,-4 4 0 0 0,-3 1 0 0 0,-3 4 0 0 0,-5 6 0 0 0,0-1 0 0 0,-2 3 0 0 0,-3 1 0 0 0,-2 4 0 0 0,3-3 0 0 0,0 0 0 0 0,3-4 0 0 0,-1 1 0 0 0,-1 2 0 0 0,-2 2 0 0 0,-2 2 0 0 0,2 1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33417 15372 16383 0 0,'0'5'0'0'0,"0"5"0"0"0,0 6 0 0 0,0 5 0 0 0,0 3 0 0 0,0 2 0 0 0,0 2 0 0 0,0-1 0 0 0,0 1 0 0 0,0-1 0 0 0,0 0 0 0 0,0 0 0 0 0,0 0 0 0 0,0 0 0 0 0,0-1 0 0 0,0 0 0 0 0,0 1 0 0 0,0-1 0 0 0,0 1 0 0 0,0-1 0 0 0,0 1 0 0 0,0-1 0 0 0,0 0 0 0 0,0 1 0 0 0,0-1 0 0 0,0 1 0 0 0,0-1 0 0 0,0-4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34025 15505 16383 0 0,'-4'0'0'0'0,"-7"0"0"0"0,0-5 0 0 0,-4-1 0 0 0,-3 0 0 0 0,-4 2 0 0 0,-2 1 0 0 0,-1 0 0 0 0,-2 2 0 0 0,0 1 0 0 0,4 4 0 0 0,7 7 0 0 0,1 1 0 0 0,3 3 0 0 0,3 4 0 0 0,4 2 0 0 0,-2 3 0 0 0,-4 2 0 0 0,-1 0 0 0 0,2 1 0 0 0,3 1 0 0 0,3-1 0 0 0,1 0 0 0 0,2-1 0 0 0,1 1 0 0 0,0 0 0 0 0,0-1 0 0 0,5-4 0 0 0,6-6 0 0 0,1-1 0 0 0,3-3 0 0 0,-1 0 0 0 0,2-1 0 0 0,-2 2 0 0 0,1-2 0 0 0,2-2 0 0 0,-1 2 0 0 0,1-2 0 0 0,2-1 0 0 0,2-3 0 0 0,2 3 0 0 0,2-1 0 0 0,1 0 0 0 0,-4-7 0 0 0,-1-4 0 0 0,0 0 0 0 0,-3-4 0 0 0,-5-6 0 0 0,-5-4 0 0 0,2 0 0 0 0,-2-1 0 0 0,-2-1 0 0 0,2 2 0 0 0,5 4 0 0 0,0 0 0 0 0,-2-2 0 0 0,-4-3 0 0 0,3 2 0 0 0,-2 0 0 0 0,-1-3 0 0 0,-2-2 0 0 0,-2-1 0 0 0,-2-2 0 0 0,0-1 0 0 0,-1 0 0 0 0,0-1 0 0 0,-1 0 0 0 0,-4 5 0 0 0,-5 5 0 0 0,-2 2 0 0 0,1-1 0 0 0,-1 2 0 0 0,-4 3 0 0 0,-3 4 0 0 0,-4 3 0 0 0,-1 2 0 0 0,-2 1 0 0 0,-1 2 0 0 0,5-5 0 0 0,1-1 0 0 0,4-1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34396 15690 16383 0 0,'4'0'0'0'0,"7"0"0"0"0,5 0 0 0 0,5 0 0 0 0,3 0 0 0 0,2 0 0 0 0,1 0 0 0 0,1 0 0 0 0,-1 0 0 0 0,1 0 0 0 0,-1 0 0 0 0,0 0 0 0 0,0 0 0 0 0,-5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5T05:38:19.2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14526 15240 16383 0 0,'-5'0'0'0'0,"-5"0"0"0"0,-2 4 0 0 0,-3 2 0 0 0,1 5 0 0 0,-1-1 0 0 0,1 4 0 0 0,-1-2 0 0 0,2 3 0 0 0,3 2 0 0 0,-1 0 0 0 0,1 0 0 0 0,-2 2 0 0 0,1 2 0 0 0,-2-2 0 0 0,1 0 0 0 0,-2-3 0 0 0,1 0 0 0 0,-1-3 0 0 0,2 2 0 0 0,2 1 0 0 0,-1 0 0 0 0,1 0 0 0 0,3 3 0 0 0,-3-3 0 0 0,1 1 0 0 0,2 3 0 0 0,-3-4 0 0 0,-3-3 0 0 0,-1 0 0 0 0,3 3 0 0 0,-1-2 0 0 0,1 2 0 0 0,3 2 0 0 0,-3-2 0 0 0,-2-4 0 0 0,-5-3 0 0 0,-4-4 0 0 0,3 2 0 0 0,-1 0 0 0 0,4-1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34978 15425 16383 0 0,'4'0'0'0'0,"2"5"0"0"0,5 5 0 0 0,-1 6 0 0 0,-1 5 0 0 0,-2 3 0 0 0,-3 2 0 0 0,-1 1 0 0 0,-2 1 0 0 0,-1 0 0 0 0,0-1 0 0 0,-1 0 0 0 0,1 0 0 0 0,-1 0 0 0 0,1-1 0 0 0,0 1 0 0 0,0-1 0 0 0,0 1 0 0 0,0-1 0 0 0,-5-4 0 0 0,-1-1 0 0 0,1-1 0 0 0,0 2 0 0 0,2 1 0 0 0,1 2 0 0 0,1 0 0 0 0,0-3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35375 15584 16383 0 0,'4'0'0'0'0,"7"0"0"0"0,5 0 0 0 0,5 0 0 0 0,3 0 0 0 0,2 0 0 0 0,1 0 0 0 0,1 0 0 0 0,-5 0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35269 15796 16383 0 0,'4'0'0'0'0,"7"0"0"0"0,5 0 0 0 0,5 0 0 0 0,3 0 0 0 0,2 0 0 0 0,1 0 0 0 0,1 0 0 0 0,-1 0 0 0 0,1 0 0 0 0,-1 0 0 0 0,-5 0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36274 15372 16383 0 0,'-4'0'0'0'0,"-7"0"0"0"0,0-4 0 0 0,-4-2 0 0 0,1-4 0 0 0,-1-1 0 0 0,-4 2 0 0 0,-2 2 0 0 0,-2 3 0 0 0,-2 2 0 0 0,-1 1 0 0 0,-1 0 0 0 0,0 2 0 0 0,0-1 0 0 0,5 5 0 0 0,6 6 0 0 0,5 5 0 0 0,5 5 0 0 0,4 3 0 0 0,1 3 0 0 0,2 0 0 0 0,5-4 0 0 0,1-2 0 0 0,4-3 0 0 0,1-2 0 0 0,1-2 0 0 0,5-5 0 0 0,2-3 0 0 0,4-3 0 0 0,-4 3 0 0 0,1 0 0 0 0,0 0 0 0 0,1-3 0 0 0,2 0 0 0 0,-3-6 0 0 0,-6-7 0 0 0,-5-6 0 0 0,-4-5 0 0 0,-3-3 0 0 0,-3-3 0 0 0,0 0 0 0 0,-1-1 0 0 0,0 1 0 0 0,0-1 0 0 0,0 1 0 0 0,5 4 0 0 0,2 12 0 0 0,-1 11 0 0 0,0 10 0 0 0,-2 9 0 0 0,-1 4 0 0 0,0 4 0 0 0,-2 2 0 0 0,0-1 0 0 0,0 1 0 0 0,0-1 0 0 0,-1 0 0 0 0,1-1 0 0 0,0 0 0 0 0,0-1 0 0 0,0 1 0 0 0,0-1 0 0 0,0 1 0 0 0,0-1 0 0 0,-5-4 0 0 0,-1-2 0 0 0,1 1 0 0 0,0 1 0 0 0,2 1 0 0 0,-4-3 0 0 0,0-1 0 0 0,1 2 0 0 0,2 1 0 0 0,0 1 0 0 0,3 2 0 0 0,0 0 0 0 0,1 1 0 0 0,4-3 0 0 0,2-3 0 0 0,1-3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33893 16431 16383 0 0,'-4'0'0'0'0,"-2"-5"0"0"0,-5-1 0 0 0,-4 0 0 0 0,-4 2 0 0 0,-4 1 0 0 0,-2 1 0 0 0,-2 0 0 0 0,0 2 0 0 0,0 0 0 0 0,-1 0 0 0 0,6 5 0 0 0,5 6 0 0 0,7 5 0 0 0,-1 1 0 0 0,3 1 0 0 0,-3-2 0 0 0,2 0 0 0 0,1 3 0 0 0,2 2 0 0 0,3 2 0 0 0,1 2 0 0 0,2 0 0 0 0,0 2 0 0 0,4-5 0 0 0,7-5 0 0 0,6-7 0 0 0,4-4 0 0 0,3-3 0 0 0,3-3 0 0 0,0 0 0 0 0,1-1 0 0 0,-1 0 0 0 0,-4-5 0 0 0,-2-1 0 0 0,-4-3 0 0 0,-5-6 0 0 0,-1 1 0 0 0,-1-2 0 0 0,1 3 0 0 0,4 2 0 0 0,-1 0 0 0 0,2 1 0 0 0,-2-1 0 0 0,-3-4 0 0 0,-4-3 0 0 0,-3-3 0 0 0,-6 2 0 0 0,-3 0 0 0 0,-1-1 0 0 0,1 8 0 0 0,1 10 0 0 0,1 10 0 0 0,1 9 0 0 0,2 6 0 0 0,-1 3 0 0 0,2 3 0 0 0,-1 0 0 0 0,0 1 0 0 0,0-1 0 0 0,0 0 0 0 0,1-1 0 0 0,-1 0 0 0 0,0 0 0 0 0,0-1 0 0 0,0 1 0 0 0,0-1 0 0 0,0 0 0 0 0,0 1 0 0 0,0-1 0 0 0,0 0 0 0 0,0 1 0 0 0,0-1 0 0 0,0 1 0 0 0,0-1 0 0 0,0 1 0 0 0,0-1 0 0 0,0 1 0 0 0,0-5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34131 16854 16383 0 0,'0'-5'0'0'0,"5"-1"0"0"0,5 1 0 0 0,6 0 0 0 0,5 2 0 0 0,3 1 0 0 0,2 1 0 0 0,2 0 0 0 0,-1 1 0 0 0,1 1 0 0 0,-1-1 0 0 0,0 0 0 0 0,0 0 0 0 0,0 0 0 0 0,0 0 0 0 0,-1 1 0 0 0,0-1 0 0 0,1 0 0 0 0,-5 0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34528 16431 16383 0 0,'-4'0'0'0'0,"-7"0"0"0"0,-5 0 0 0 0,-5 0 0 0 0,2 4 0 0 0,3 7 0 0 0,5 0 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34343 17171 16383 0 0,'0'0'0'0'0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34978 16536 16383 0 0,'0'-4'0'0'0,"0"-7"0"0"0,0-5 0 0 0,4 0 0 0 0,2-2 0 0 0,5 2 0 0 0,4 4 0 0 0,4 4 0 0 0,4 3 0 0 0,2 3 0 0 0,2 1 0 0 0,0 1 0 0 0,0 1 0 0 0,-4 4 0 0 0,-2 2 0 0 0,-4 4 0 0 0,-1 0 0 0 0,-3 2 0 0 0,-3 5 0 0 0,-4 2 0 0 0,-3 3 0 0 0,3-2 0 0 0,0-1 0 0 0,-1 2 0 0 0,-1 0 0 0 0,-2 2 0 0 0,0 1 0 0 0,-2 1 0 0 0,1 0 0 0 0,-6 1 0 0 0,-1-1 0 0 0,0 1 0 0 0,-4-5 0 0 0,1-1 0 0 0,1 0 0 0 0,2 1 0 0 0,-2-4 0 0 0,0 1 0 0 0,-3-4 0 0 0,0 0 0 0 0,-2-2 0 0 0,1 1 0 0 0,2 3 0 0 0,-1-2 0 0 0,-4-3 0 0 0,-3-4 0 0 0,1 2 0 0 0,-1-2 0 0 0,-2-1 0 0 0,-2-3 0 0 0,-2-1 0 0 0,4 3 0 0 0,0 0 0 0 0,-1 0 0 0 0,-1-2 0 0 0,-2-1 0 0 0,-1-2 0 0 0,0 0 0 0 0,3-5 0 0 0,6-7 0 0 0,5-5 0 0 0,5-5 0 0 0,4-4 0 0 0,1-1 0 0 0,6 3 0 0 0,7 6 0 0 0,5 6 0 0 0,5 4 0 0 0,3 4 0 0 0,1 2 0 0 0,2 2 0 0 0,-5 4 0 0 0,-2 2 0 0 0,1 0 0 0 0,-4 3 0 0 0,0 4 0 0 0,1 5 0 0 0,-3 3 0 0 0,1-2 0 0 0,-3 0 0 0 0,1-3 0 0 0,-2-1 0 0 0,-4 3 0 0 0,2-3 0 0 0,-1 0 0 0 0,1-2 0 0 0,0 1 0 0 0,-2 3 0 0 0,2-3 0 0 0,-2 2 0 0 0,3-3 0 0 0,0 1 0 0 0,-3 3 0 0 0,1-3 0 0 0,5-2 0 0 0,-2-1 0 0 0,3-1 0 0 0,-2 2 0 0 0,-4-6 0 0 0,-7-4 0 0 0,-5-7 0 0 0,-6-3 0 0 0,-2-5 0 0 0,1-5 0 0 0,2-3 0 0 0,2-4 0 0 0,2-2 0 0 0,1-1 0 0 0,2 0 0 0 0,0 4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35481 16642 16383 0 0,'4'0'0'0'0,"7"0"0"0"0,5 0 0 0 0,5 0 0 0 0,3 0 0 0 0,2 0 0 0 0,-4 5 0 0 0,0 1 0 0 0,0-1 0 0 0,-4 5 0 0 0,0-1 0 0 0,1-1 0 0 0,2-3 0 0 0,-2-1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5T05:38:19.3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13996 15214 16383 0 0,'5'0'0'0'0,"5"0"0"0"0,7 0 0 0 0,-1 4 0 0 0,2 2 0 0 0,-2 4 0 0 0,0 1 0 0 0,-1 2 0 0 0,-5 4 0 0 0,1-1 0 0 0,4-3 0 0 0,-2 1 0 0 0,3-3 0 0 0,-3 2 0 0 0,2-1 0 0 0,-2 1 0 0 0,-3 4 0 0 0,1-2 0 0 0,3-3 0 0 0,0 1 0 0 0,1-2 0 0 0,-1 2 0 0 0,1-1 0 0 0,-2 1 0 0 0,1-1 0 0 0,3-3 0 0 0,-1 2 0 0 0,-4 4 0 0 0,1-2 0 0 0,-2 3 0 0 0,1-3 0 0 0,4 2 0 0 0,4-1 0 0 0,-3 0 0 0 0,-3 3 0 0 0,1-1 0 0 0,-4 0 0 0 0,3-1 0 0 0,-3 0 0 0 0,3-2 0 0 0,2-3 0 0 0,-1 1 0 0 0,2-1 0 0 0,-3 2 0 0 0,-3 3 0 0 0,-4 0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35401 17039 16383 0 0,'5'0'0'0'0,"5"0"0"0"0,2-4 0 0 0,3-2 0 0 0,3 0 0 0 0,4 1 0 0 0,1 2 0 0 0,3 1 0 0 0,-4-4 0 0 0,-1 0 0 0 0,1 0 0 0 0,0 2 0 0 0,2 1 0 0 0,1 1 0 0 0,-4 1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36063 16404 16383 0 0,'0'5'0'0'0,"0"5"0"0"0,0 6 0 0 0,0 5 0 0 0,-5-1 0 0 0,-1 0 0 0 0,1 1 0 0 0,0 2 0 0 0,2 2 0 0 0,1 0 0 0 0,-4-3 0 0 0,0-2 0 0 0,0 1 0 0 0,1 1 0 0 0,2 2 0 0 0,2 0 0 0 0,0 2 0 0 0,1 0 0 0 0,0 0 0 0 0,0 1 0 0 0,5-5 0 0 0,5-5 0 0 0,7-7 0 0 0,4-4 0 0 0,3-4 0 0 0,2-1 0 0 0,1-2 0 0 0,1 0 0 0 0,-1 0 0 0 0,1 0 0 0 0,-1 0 0 0 0,0 1 0 0 0,-1-1 0 0 0,1 1 0 0 0,-5-4 0 0 0,-2-2 0 0 0,-3 0 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36327 16404 16383 0 0,'0'5'0'0'0,"0"5"0"0"0,0 6 0 0 0,0 5 0 0 0,0 3 0 0 0,0 2 0 0 0,0 1 0 0 0,0 1 0 0 0,0 0 0 0 0,0-1 0 0 0,0 0 0 0 0,0 0 0 0 0,0 0 0 0 0,-4-5 0 0 0,-2-2 0 0 0,0 1 0 0 0,2 1 0 0 0,0 1 0 0 0,2 1 0 0 0,1 2 0 0 0,1 0 0 0 0,0 0 0 0 0,0 1 0 0 0,0 0 0 0 0,0-1 0 0 0,1 1 0 0 0,-1 0 0 0 0,-5-5 0 0 0,-1-2 0 0 0,1 1 0 0 0,0 1 0 0 0,2 1 0 0 0,1 1 0 0 0,1 2 0 0 0,-4-5 0 0 0,-1 0 0 0 0,0 0 0 0 0,2 1 0 0 0,1 1 0 0 0,1 2 0 0 0,1-4 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36513 17224 16383 0 0,'0'0'0'0'0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36830 16510 16383 0 0,'5'0'0'0'0,"5"0"0"0"0,2-4 0 0 0,2-2 0 0 0,5 0 0 0 0,2 1 0 0 0,3 2 0 0 0,-3-4 0 0 0,0 0 0 0 0,0 1 0 0 0,2 2 0 0 0,1 1 0 0 0,0 1 0 0 0,2 1 0 0 0,0 1 0 0 0,1 0 0 0 0,0 0 0 0 0,-5-4 0 0 0,-1-2 0 0 0,0 1 0 0 0,1 0 0 0 0,-8 2 0 0 0,-6 1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36883 16431 16383 0 0,'0'4'0'0'0,"0"7"0"0"0,0 5 0 0 0,0 5 0 0 0,0 3 0 0 0,0 2 0 0 0,0 1 0 0 0,0 0 0 0 0,0 1 0 0 0,0 0 0 0 0,0-1 0 0 0,0 0 0 0 0,0-1 0 0 0,0 1 0 0 0,0-1 0 0 0,0 1 0 0 0,0-1 0 0 0,0 1 0 0 0,0-1 0 0 0,0 0 0 0 0,4-4 0 0 0,7-6 0 0 0,5-5 0 0 0,5-6 0 0 0,3-2 0 0 0,2-3 0 0 0,1-1 0 0 0,1 0 0 0 0,-5 5 0 0 0,-2 1 0 0 0,1 0 0 0 0,-4 3 0 0 0,-1 1 0 0 0,-3 3 0 0 0,1 0 0 0 0,-2 2 0 0 0,-4 3 0 0 0,-3 4 0 0 0,-2 2 0 0 0,-3 1 0 0 0,-1 3 0 0 0,0-1 0 0 0,-1 1 0 0 0,1 1 0 0 0,-5-6 0 0 0,-2-1 0 0 0,-3-4 0 0 0,-5-6 0 0 0,0 1 0 0 0,-2-3 0 0 0,-3-2 0 0 0,-2-2 0 0 0,-1-3 0 0 0,-3-1 0 0 0,0 0 0 0 0,-1-2 0 0 0,0 1 0 0 0,0-1 0 0 0,0 1 0 0 0,1-1 0 0 0,-1 1 0 0 0,0 0 0 0 0,1 0 0 0 0,4 0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15849 8890 16383 0 0,'4'0'0'0'0,"2"4"0"0"0,0 7 0 0 0,-2 5 0 0 0,0 5 0 0 0,-2 3 0 0 0,3-2 0 0 0,2-1 0 0 0,-2 1 0 0 0,0 1 0 0 0,-2 1 0 0 0,-1 1 0 0 0,-2 1 0 0 0,1 0 0 0 0,-1 1 0 0 0,-1-1 0 0 0,1 1 0 0 0,0 0 0 0 0,4-5 0 0 0,7-6 0 0 0,5-6 0 0 0,4-4 0 0 0,4-4 0 0 0,3-1 0 0 0,0-2 0 0 0,0 0 0 0 0,1 0 0 0 0,-1 0 0 0 0,1 0 0 0 0,-2 0 0 0 0,1 1 0 0 0,0 0 0 0 0,-1 0 0 0 0,-4-4 0 0 0,-1-2 0 0 0,-5-4 0 0 0,0-1 0 0 0,1 2 0 0 0,3 2 0 0 0,-3 3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16219 8864 16383 0 0,'0'4'0'0'0,"0"7"0"0"0,0 5 0 0 0,0 4 0 0 0,0 5 0 0 0,0 5 0 0 0,0 3 0 0 0,0 5 0 0 0,0 0 0 0 0,0-1 0 0 0,0-4 0 0 0,0-1 0 0 0,0-3 0 0 0,-5-6 0 0 0,-1-2 0 0 0,1-1 0 0 0,-4 2 0 0 0,-1 0 0 0 0,3 2 0 0 0,1 1 0 0 0,2 1 0 0 0,-2-4 0 0 0,-1-1 0 0 0,1 0 0 0 0,2 1 0 0 0,1 1 0 0 0,1 2 0 0 0,-3-4 0 0 0,-1-1 0 0 0,0 1 0 0 0,2 1 0 0 0,1 1 0 0 0,1 2 0 0 0,-3-4 0 0 0,-2-1 0 0 0,2 1 0 0 0,0 1 0 0 0,2 1 0 0 0,2 2 0 0 0,0 1 0 0 0,0 0 0 0 0,2 0 0 0 0,-1-3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16325 9843 16383 0 0,'4'0'0'0'0,"2"-5"0"0"0,0-1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6T14:33:12.2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16669 8996 16383 0 0,'4'0'0'0'0,"7"0"0"0"0,5 0 0 0 0,5 0 0 0 0,3 0 0 0 0,2 0 0 0 0,1 0 0 0 0,1 0 0 0 0,-1 0 0 0 0,1 0 0 0 0,-1 0 0 0 0,0 0 0 0 0,-1 0 0 0 0,1 0 0 0 0,-1 0 0 0 0,-4 0 0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222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119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700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9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0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3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6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7" r:id="rId6"/>
    <p:sldLayoutId id="2147483692" r:id="rId7"/>
    <p:sldLayoutId id="2147483693" r:id="rId8"/>
    <p:sldLayoutId id="2147483694" r:id="rId9"/>
    <p:sldLayoutId id="2147483696" r:id="rId10"/>
    <p:sldLayoutId id="214748369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.xml"/><Relationship Id="rId21" Type="http://schemas.openxmlformats.org/officeDocument/2006/relationships/image" Target="../media/image58.png"/><Relationship Id="rId42" Type="http://schemas.openxmlformats.org/officeDocument/2006/relationships/customXml" Target="../ink/ink62.xml"/><Relationship Id="rId63" Type="http://schemas.openxmlformats.org/officeDocument/2006/relationships/image" Target="../media/image79.png"/><Relationship Id="rId84" Type="http://schemas.openxmlformats.org/officeDocument/2006/relationships/customXml" Target="../ink/ink83.xml"/><Relationship Id="rId138" Type="http://schemas.openxmlformats.org/officeDocument/2006/relationships/image" Target="../media/image116.png"/><Relationship Id="rId159" Type="http://schemas.openxmlformats.org/officeDocument/2006/relationships/customXml" Target="../ink/ink121.xml"/><Relationship Id="rId170" Type="http://schemas.openxmlformats.org/officeDocument/2006/relationships/image" Target="../media/image132.png"/><Relationship Id="rId191" Type="http://schemas.openxmlformats.org/officeDocument/2006/relationships/image" Target="../media/image142.png"/><Relationship Id="rId205" Type="http://schemas.openxmlformats.org/officeDocument/2006/relationships/image" Target="../media/image149.png"/><Relationship Id="rId226" Type="http://schemas.openxmlformats.org/officeDocument/2006/relationships/customXml" Target="../ink/ink155.xml"/><Relationship Id="rId247" Type="http://schemas.openxmlformats.org/officeDocument/2006/relationships/image" Target="../media/image170.png"/><Relationship Id="rId107" Type="http://schemas.openxmlformats.org/officeDocument/2006/relationships/customXml" Target="../ink/ink95.xml"/><Relationship Id="rId11" Type="http://schemas.openxmlformats.org/officeDocument/2006/relationships/image" Target="../media/image53.png"/><Relationship Id="rId32" Type="http://schemas.openxmlformats.org/officeDocument/2006/relationships/customXml" Target="../ink/ink57.xml"/><Relationship Id="rId53" Type="http://schemas.openxmlformats.org/officeDocument/2006/relationships/image" Target="../media/image74.png"/><Relationship Id="rId74" Type="http://schemas.openxmlformats.org/officeDocument/2006/relationships/customXml" Target="../ink/ink78.xml"/><Relationship Id="rId128" Type="http://schemas.openxmlformats.org/officeDocument/2006/relationships/image" Target="../media/image111.png"/><Relationship Id="rId149" Type="http://schemas.openxmlformats.org/officeDocument/2006/relationships/customXml" Target="../ink/ink116.xml"/><Relationship Id="rId5" Type="http://schemas.openxmlformats.org/officeDocument/2006/relationships/image" Target="../media/image50.png"/><Relationship Id="rId95" Type="http://schemas.openxmlformats.org/officeDocument/2006/relationships/image" Target="../media/image95.png"/><Relationship Id="rId160" Type="http://schemas.openxmlformats.org/officeDocument/2006/relationships/image" Target="../media/image127.png"/><Relationship Id="rId181" Type="http://schemas.openxmlformats.org/officeDocument/2006/relationships/image" Target="../media/image137.png"/><Relationship Id="rId216" Type="http://schemas.openxmlformats.org/officeDocument/2006/relationships/customXml" Target="../ink/ink150.xml"/><Relationship Id="rId237" Type="http://schemas.openxmlformats.org/officeDocument/2006/relationships/image" Target="../media/image165.png"/><Relationship Id="rId22" Type="http://schemas.openxmlformats.org/officeDocument/2006/relationships/customXml" Target="../ink/ink52.xml"/><Relationship Id="rId43" Type="http://schemas.openxmlformats.org/officeDocument/2006/relationships/image" Target="../media/image69.png"/><Relationship Id="rId64" Type="http://schemas.openxmlformats.org/officeDocument/2006/relationships/customXml" Target="../ink/ink73.xml"/><Relationship Id="rId118" Type="http://schemas.openxmlformats.org/officeDocument/2006/relationships/image" Target="../media/image106.png"/><Relationship Id="rId139" Type="http://schemas.openxmlformats.org/officeDocument/2006/relationships/customXml" Target="../ink/ink111.xml"/><Relationship Id="rId85" Type="http://schemas.openxmlformats.org/officeDocument/2006/relationships/image" Target="../media/image90.png"/><Relationship Id="rId150" Type="http://schemas.openxmlformats.org/officeDocument/2006/relationships/image" Target="../media/image122.png"/><Relationship Id="rId171" Type="http://schemas.openxmlformats.org/officeDocument/2006/relationships/customXml" Target="../ink/ink127.xml"/><Relationship Id="rId192" Type="http://schemas.openxmlformats.org/officeDocument/2006/relationships/customXml" Target="../ink/ink138.xml"/><Relationship Id="rId206" Type="http://schemas.openxmlformats.org/officeDocument/2006/relationships/customXml" Target="../ink/ink145.xml"/><Relationship Id="rId227" Type="http://schemas.openxmlformats.org/officeDocument/2006/relationships/image" Target="../media/image160.png"/><Relationship Id="rId248" Type="http://schemas.openxmlformats.org/officeDocument/2006/relationships/customXml" Target="../ink/ink166.xml"/><Relationship Id="rId12" Type="http://schemas.openxmlformats.org/officeDocument/2006/relationships/customXml" Target="../ink/ink47.xml"/><Relationship Id="rId33" Type="http://schemas.openxmlformats.org/officeDocument/2006/relationships/image" Target="../media/image64.png"/><Relationship Id="rId108" Type="http://schemas.openxmlformats.org/officeDocument/2006/relationships/image" Target="../media/image101.png"/><Relationship Id="rId129" Type="http://schemas.openxmlformats.org/officeDocument/2006/relationships/customXml" Target="../ink/ink106.xml"/><Relationship Id="rId54" Type="http://schemas.openxmlformats.org/officeDocument/2006/relationships/customXml" Target="../ink/ink68.xml"/><Relationship Id="rId75" Type="http://schemas.openxmlformats.org/officeDocument/2006/relationships/image" Target="../media/image85.png"/><Relationship Id="rId96" Type="http://schemas.openxmlformats.org/officeDocument/2006/relationships/customXml" Target="../ink/ink89.xml"/><Relationship Id="rId140" Type="http://schemas.openxmlformats.org/officeDocument/2006/relationships/image" Target="../media/image117.png"/><Relationship Id="rId161" Type="http://schemas.openxmlformats.org/officeDocument/2006/relationships/customXml" Target="../ink/ink122.xml"/><Relationship Id="rId182" Type="http://schemas.openxmlformats.org/officeDocument/2006/relationships/customXml" Target="../ink/ink133.xml"/><Relationship Id="rId217" Type="http://schemas.openxmlformats.org/officeDocument/2006/relationships/image" Target="../media/image155.png"/><Relationship Id="rId6" Type="http://schemas.openxmlformats.org/officeDocument/2006/relationships/customXml" Target="../ink/ink44.xml"/><Relationship Id="rId238" Type="http://schemas.openxmlformats.org/officeDocument/2006/relationships/customXml" Target="../ink/ink161.xml"/><Relationship Id="rId23" Type="http://schemas.openxmlformats.org/officeDocument/2006/relationships/image" Target="../media/image59.png"/><Relationship Id="rId119" Type="http://schemas.openxmlformats.org/officeDocument/2006/relationships/customXml" Target="../ink/ink101.xml"/><Relationship Id="rId44" Type="http://schemas.openxmlformats.org/officeDocument/2006/relationships/customXml" Target="../ink/ink63.xml"/><Relationship Id="rId65" Type="http://schemas.openxmlformats.org/officeDocument/2006/relationships/image" Target="../media/image80.png"/><Relationship Id="rId86" Type="http://schemas.openxmlformats.org/officeDocument/2006/relationships/customXml" Target="../ink/ink84.xml"/><Relationship Id="rId130" Type="http://schemas.openxmlformats.org/officeDocument/2006/relationships/image" Target="../media/image112.png"/><Relationship Id="rId151" Type="http://schemas.openxmlformats.org/officeDocument/2006/relationships/customXml" Target="../ink/ink117.xml"/><Relationship Id="rId172" Type="http://schemas.openxmlformats.org/officeDocument/2006/relationships/image" Target="../media/image133.png"/><Relationship Id="rId193" Type="http://schemas.openxmlformats.org/officeDocument/2006/relationships/image" Target="../media/image143.png"/><Relationship Id="rId207" Type="http://schemas.openxmlformats.org/officeDocument/2006/relationships/image" Target="../media/image150.png"/><Relationship Id="rId228" Type="http://schemas.openxmlformats.org/officeDocument/2006/relationships/customXml" Target="../ink/ink156.xml"/><Relationship Id="rId249" Type="http://schemas.openxmlformats.org/officeDocument/2006/relationships/image" Target="../media/image171.png"/><Relationship Id="rId13" Type="http://schemas.openxmlformats.org/officeDocument/2006/relationships/image" Target="../media/image54.png"/><Relationship Id="rId109" Type="http://schemas.openxmlformats.org/officeDocument/2006/relationships/customXml" Target="../ink/ink96.xml"/><Relationship Id="rId34" Type="http://schemas.openxmlformats.org/officeDocument/2006/relationships/customXml" Target="../ink/ink58.xml"/><Relationship Id="rId55" Type="http://schemas.openxmlformats.org/officeDocument/2006/relationships/image" Target="../media/image75.png"/><Relationship Id="rId76" Type="http://schemas.openxmlformats.org/officeDocument/2006/relationships/customXml" Target="../ink/ink79.xml"/><Relationship Id="rId97" Type="http://schemas.openxmlformats.org/officeDocument/2006/relationships/image" Target="../media/image96.png"/><Relationship Id="rId120" Type="http://schemas.openxmlformats.org/officeDocument/2006/relationships/image" Target="../media/image107.png"/><Relationship Id="rId141" Type="http://schemas.openxmlformats.org/officeDocument/2006/relationships/customXml" Target="../ink/ink112.xml"/><Relationship Id="rId7" Type="http://schemas.openxmlformats.org/officeDocument/2006/relationships/image" Target="../media/image51.png"/><Relationship Id="rId162" Type="http://schemas.openxmlformats.org/officeDocument/2006/relationships/image" Target="../media/image128.png"/><Relationship Id="rId183" Type="http://schemas.openxmlformats.org/officeDocument/2006/relationships/image" Target="../media/image138.png"/><Relationship Id="rId218" Type="http://schemas.openxmlformats.org/officeDocument/2006/relationships/customXml" Target="../ink/ink151.xml"/><Relationship Id="rId239" Type="http://schemas.openxmlformats.org/officeDocument/2006/relationships/image" Target="../media/image166.png"/><Relationship Id="rId250" Type="http://schemas.openxmlformats.org/officeDocument/2006/relationships/customXml" Target="../ink/ink167.xml"/><Relationship Id="rId24" Type="http://schemas.openxmlformats.org/officeDocument/2006/relationships/customXml" Target="../ink/ink53.xml"/><Relationship Id="rId45" Type="http://schemas.openxmlformats.org/officeDocument/2006/relationships/image" Target="../media/image70.png"/><Relationship Id="rId66" Type="http://schemas.openxmlformats.org/officeDocument/2006/relationships/customXml" Target="../ink/ink74.xml"/><Relationship Id="rId87" Type="http://schemas.openxmlformats.org/officeDocument/2006/relationships/image" Target="../media/image91.png"/><Relationship Id="rId110" Type="http://schemas.openxmlformats.org/officeDocument/2006/relationships/image" Target="../media/image102.png"/><Relationship Id="rId131" Type="http://schemas.openxmlformats.org/officeDocument/2006/relationships/customXml" Target="../ink/ink107.xml"/><Relationship Id="rId152" Type="http://schemas.openxmlformats.org/officeDocument/2006/relationships/image" Target="../media/image123.png"/><Relationship Id="rId173" Type="http://schemas.openxmlformats.org/officeDocument/2006/relationships/customXml" Target="../ink/ink128.xml"/><Relationship Id="rId194" Type="http://schemas.openxmlformats.org/officeDocument/2006/relationships/customXml" Target="../ink/ink139.xml"/><Relationship Id="rId208" Type="http://schemas.openxmlformats.org/officeDocument/2006/relationships/customXml" Target="../ink/ink146.xml"/><Relationship Id="rId229" Type="http://schemas.openxmlformats.org/officeDocument/2006/relationships/image" Target="../media/image161.png"/><Relationship Id="rId240" Type="http://schemas.openxmlformats.org/officeDocument/2006/relationships/customXml" Target="../ink/ink162.xml"/><Relationship Id="rId14" Type="http://schemas.openxmlformats.org/officeDocument/2006/relationships/customXml" Target="../ink/ink48.xml"/><Relationship Id="rId35" Type="http://schemas.openxmlformats.org/officeDocument/2006/relationships/image" Target="../media/image65.png"/><Relationship Id="rId56" Type="http://schemas.openxmlformats.org/officeDocument/2006/relationships/customXml" Target="../ink/ink69.xml"/><Relationship Id="rId77" Type="http://schemas.openxmlformats.org/officeDocument/2006/relationships/image" Target="../media/image86.png"/><Relationship Id="rId100" Type="http://schemas.openxmlformats.org/officeDocument/2006/relationships/customXml" Target="../ink/ink91.xml"/><Relationship Id="rId8" Type="http://schemas.openxmlformats.org/officeDocument/2006/relationships/customXml" Target="../ink/ink45.xml"/><Relationship Id="rId98" Type="http://schemas.openxmlformats.org/officeDocument/2006/relationships/customXml" Target="../ink/ink90.xml"/><Relationship Id="rId121" Type="http://schemas.openxmlformats.org/officeDocument/2006/relationships/customXml" Target="../ink/ink102.xml"/><Relationship Id="rId142" Type="http://schemas.openxmlformats.org/officeDocument/2006/relationships/image" Target="../media/image118.png"/><Relationship Id="rId163" Type="http://schemas.openxmlformats.org/officeDocument/2006/relationships/customXml" Target="../ink/ink123.xml"/><Relationship Id="rId184" Type="http://schemas.openxmlformats.org/officeDocument/2006/relationships/customXml" Target="../ink/ink134.xml"/><Relationship Id="rId219" Type="http://schemas.openxmlformats.org/officeDocument/2006/relationships/image" Target="../media/image156.png"/><Relationship Id="rId230" Type="http://schemas.openxmlformats.org/officeDocument/2006/relationships/customXml" Target="../ink/ink157.xml"/><Relationship Id="rId251" Type="http://schemas.openxmlformats.org/officeDocument/2006/relationships/image" Target="../media/image172.png"/><Relationship Id="rId25" Type="http://schemas.openxmlformats.org/officeDocument/2006/relationships/image" Target="../media/image60.png"/><Relationship Id="rId46" Type="http://schemas.openxmlformats.org/officeDocument/2006/relationships/customXml" Target="../ink/ink64.xml"/><Relationship Id="rId67" Type="http://schemas.openxmlformats.org/officeDocument/2006/relationships/image" Target="../media/image81.png"/><Relationship Id="rId88" Type="http://schemas.openxmlformats.org/officeDocument/2006/relationships/customXml" Target="../ink/ink85.xml"/><Relationship Id="rId111" Type="http://schemas.openxmlformats.org/officeDocument/2006/relationships/customXml" Target="../ink/ink97.xml"/><Relationship Id="rId132" Type="http://schemas.openxmlformats.org/officeDocument/2006/relationships/image" Target="../media/image113.png"/><Relationship Id="rId153" Type="http://schemas.openxmlformats.org/officeDocument/2006/relationships/customXml" Target="../ink/ink118.xml"/><Relationship Id="rId174" Type="http://schemas.openxmlformats.org/officeDocument/2006/relationships/image" Target="../media/image134.png"/><Relationship Id="rId195" Type="http://schemas.openxmlformats.org/officeDocument/2006/relationships/image" Target="../media/image144.png"/><Relationship Id="rId209" Type="http://schemas.openxmlformats.org/officeDocument/2006/relationships/image" Target="../media/image151.png"/><Relationship Id="rId220" Type="http://schemas.openxmlformats.org/officeDocument/2006/relationships/customXml" Target="../ink/ink152.xml"/><Relationship Id="rId241" Type="http://schemas.openxmlformats.org/officeDocument/2006/relationships/image" Target="../media/image167.png"/><Relationship Id="rId15" Type="http://schemas.openxmlformats.org/officeDocument/2006/relationships/image" Target="../media/image55.png"/><Relationship Id="rId36" Type="http://schemas.openxmlformats.org/officeDocument/2006/relationships/customXml" Target="../ink/ink59.xml"/><Relationship Id="rId57" Type="http://schemas.openxmlformats.org/officeDocument/2006/relationships/image" Target="../media/image76.png"/><Relationship Id="rId78" Type="http://schemas.openxmlformats.org/officeDocument/2006/relationships/customXml" Target="../ink/ink80.xml"/><Relationship Id="rId99" Type="http://schemas.openxmlformats.org/officeDocument/2006/relationships/image" Target="../media/image97.png"/><Relationship Id="rId101" Type="http://schemas.openxmlformats.org/officeDocument/2006/relationships/image" Target="../media/image98.png"/><Relationship Id="rId122" Type="http://schemas.openxmlformats.org/officeDocument/2006/relationships/image" Target="../media/image108.png"/><Relationship Id="rId143" Type="http://schemas.openxmlformats.org/officeDocument/2006/relationships/customXml" Target="../ink/ink113.xml"/><Relationship Id="rId164" Type="http://schemas.openxmlformats.org/officeDocument/2006/relationships/image" Target="../media/image129.png"/><Relationship Id="rId185" Type="http://schemas.openxmlformats.org/officeDocument/2006/relationships/image" Target="../media/image139.png"/><Relationship Id="rId9" Type="http://schemas.openxmlformats.org/officeDocument/2006/relationships/image" Target="../media/image52.png"/><Relationship Id="rId210" Type="http://schemas.openxmlformats.org/officeDocument/2006/relationships/customXml" Target="../ink/ink147.xml"/><Relationship Id="rId26" Type="http://schemas.openxmlformats.org/officeDocument/2006/relationships/customXml" Target="../ink/ink54.xml"/><Relationship Id="rId231" Type="http://schemas.openxmlformats.org/officeDocument/2006/relationships/image" Target="../media/image162.png"/><Relationship Id="rId252" Type="http://schemas.openxmlformats.org/officeDocument/2006/relationships/customXml" Target="../ink/ink168.xml"/><Relationship Id="rId47" Type="http://schemas.openxmlformats.org/officeDocument/2006/relationships/image" Target="../media/image71.png"/><Relationship Id="rId68" Type="http://schemas.openxmlformats.org/officeDocument/2006/relationships/customXml" Target="../ink/ink75.xml"/><Relationship Id="rId89" Type="http://schemas.openxmlformats.org/officeDocument/2006/relationships/image" Target="../media/image92.png"/><Relationship Id="rId112" Type="http://schemas.openxmlformats.org/officeDocument/2006/relationships/image" Target="../media/image103.png"/><Relationship Id="rId133" Type="http://schemas.openxmlformats.org/officeDocument/2006/relationships/customXml" Target="../ink/ink108.xml"/><Relationship Id="rId154" Type="http://schemas.openxmlformats.org/officeDocument/2006/relationships/image" Target="../media/image124.png"/><Relationship Id="rId175" Type="http://schemas.openxmlformats.org/officeDocument/2006/relationships/customXml" Target="../ink/ink129.xml"/><Relationship Id="rId196" Type="http://schemas.openxmlformats.org/officeDocument/2006/relationships/customXml" Target="../ink/ink140.xml"/><Relationship Id="rId200" Type="http://schemas.openxmlformats.org/officeDocument/2006/relationships/customXml" Target="../ink/ink142.xml"/><Relationship Id="rId16" Type="http://schemas.openxmlformats.org/officeDocument/2006/relationships/customXml" Target="../ink/ink49.xml"/><Relationship Id="rId221" Type="http://schemas.openxmlformats.org/officeDocument/2006/relationships/image" Target="../media/image157.png"/><Relationship Id="rId242" Type="http://schemas.openxmlformats.org/officeDocument/2006/relationships/customXml" Target="../ink/ink163.xml"/><Relationship Id="rId37" Type="http://schemas.openxmlformats.org/officeDocument/2006/relationships/image" Target="../media/image66.png"/><Relationship Id="rId58" Type="http://schemas.openxmlformats.org/officeDocument/2006/relationships/customXml" Target="../ink/ink70.xml"/><Relationship Id="rId79" Type="http://schemas.openxmlformats.org/officeDocument/2006/relationships/image" Target="../media/image87.png"/><Relationship Id="rId102" Type="http://schemas.openxmlformats.org/officeDocument/2006/relationships/customXml" Target="../ink/ink92.xml"/><Relationship Id="rId123" Type="http://schemas.openxmlformats.org/officeDocument/2006/relationships/customXml" Target="../ink/ink103.xml"/><Relationship Id="rId144" Type="http://schemas.openxmlformats.org/officeDocument/2006/relationships/image" Target="../media/image119.png"/><Relationship Id="rId90" Type="http://schemas.openxmlformats.org/officeDocument/2006/relationships/customXml" Target="../ink/ink86.xml"/><Relationship Id="rId165" Type="http://schemas.openxmlformats.org/officeDocument/2006/relationships/customXml" Target="../ink/ink124.xml"/><Relationship Id="rId186" Type="http://schemas.openxmlformats.org/officeDocument/2006/relationships/customXml" Target="../ink/ink135.xml"/><Relationship Id="rId211" Type="http://schemas.openxmlformats.org/officeDocument/2006/relationships/image" Target="../media/image152.png"/><Relationship Id="rId232" Type="http://schemas.openxmlformats.org/officeDocument/2006/relationships/customXml" Target="../ink/ink158.xml"/><Relationship Id="rId253" Type="http://schemas.openxmlformats.org/officeDocument/2006/relationships/image" Target="../media/image173.png"/><Relationship Id="rId27" Type="http://schemas.openxmlformats.org/officeDocument/2006/relationships/image" Target="../media/image61.png"/><Relationship Id="rId48" Type="http://schemas.openxmlformats.org/officeDocument/2006/relationships/customXml" Target="../ink/ink65.xml"/><Relationship Id="rId69" Type="http://schemas.openxmlformats.org/officeDocument/2006/relationships/image" Target="../media/image82.png"/><Relationship Id="rId113" Type="http://schemas.openxmlformats.org/officeDocument/2006/relationships/customXml" Target="../ink/ink98.xml"/><Relationship Id="rId134" Type="http://schemas.openxmlformats.org/officeDocument/2006/relationships/image" Target="../media/image114.png"/><Relationship Id="rId80" Type="http://schemas.openxmlformats.org/officeDocument/2006/relationships/customXml" Target="../ink/ink81.xml"/><Relationship Id="rId155" Type="http://schemas.openxmlformats.org/officeDocument/2006/relationships/customXml" Target="../ink/ink119.xml"/><Relationship Id="rId176" Type="http://schemas.openxmlformats.org/officeDocument/2006/relationships/image" Target="../media/image135.png"/><Relationship Id="rId197" Type="http://schemas.openxmlformats.org/officeDocument/2006/relationships/image" Target="../media/image145.png"/><Relationship Id="rId201" Type="http://schemas.openxmlformats.org/officeDocument/2006/relationships/image" Target="../media/image147.png"/><Relationship Id="rId222" Type="http://schemas.openxmlformats.org/officeDocument/2006/relationships/customXml" Target="../ink/ink153.xml"/><Relationship Id="rId243" Type="http://schemas.openxmlformats.org/officeDocument/2006/relationships/image" Target="../media/image168.png"/><Relationship Id="rId17" Type="http://schemas.openxmlformats.org/officeDocument/2006/relationships/image" Target="../media/image56.png"/><Relationship Id="rId38" Type="http://schemas.openxmlformats.org/officeDocument/2006/relationships/customXml" Target="../ink/ink60.xml"/><Relationship Id="rId59" Type="http://schemas.openxmlformats.org/officeDocument/2006/relationships/image" Target="../media/image77.png"/><Relationship Id="rId103" Type="http://schemas.openxmlformats.org/officeDocument/2006/relationships/image" Target="../media/image99.png"/><Relationship Id="rId124" Type="http://schemas.openxmlformats.org/officeDocument/2006/relationships/image" Target="../media/image109.png"/><Relationship Id="rId70" Type="http://schemas.openxmlformats.org/officeDocument/2006/relationships/customXml" Target="../ink/ink76.xml"/><Relationship Id="rId91" Type="http://schemas.openxmlformats.org/officeDocument/2006/relationships/image" Target="../media/image93.png"/><Relationship Id="rId145" Type="http://schemas.openxmlformats.org/officeDocument/2006/relationships/customXml" Target="../ink/ink114.xml"/><Relationship Id="rId166" Type="http://schemas.openxmlformats.org/officeDocument/2006/relationships/image" Target="../media/image130.png"/><Relationship Id="rId187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8.xml"/><Relationship Id="rId233" Type="http://schemas.openxmlformats.org/officeDocument/2006/relationships/image" Target="../media/image163.png"/><Relationship Id="rId28" Type="http://schemas.openxmlformats.org/officeDocument/2006/relationships/customXml" Target="../ink/ink55.xml"/><Relationship Id="rId49" Type="http://schemas.openxmlformats.org/officeDocument/2006/relationships/image" Target="../media/image72.png"/><Relationship Id="rId114" Type="http://schemas.openxmlformats.org/officeDocument/2006/relationships/image" Target="../media/image104.png"/><Relationship Id="rId60" Type="http://schemas.openxmlformats.org/officeDocument/2006/relationships/customXml" Target="../ink/ink71.xml"/><Relationship Id="rId81" Type="http://schemas.openxmlformats.org/officeDocument/2006/relationships/image" Target="../media/image88.png"/><Relationship Id="rId135" Type="http://schemas.openxmlformats.org/officeDocument/2006/relationships/customXml" Target="../ink/ink109.xml"/><Relationship Id="rId156" Type="http://schemas.openxmlformats.org/officeDocument/2006/relationships/image" Target="../media/image125.png"/><Relationship Id="rId177" Type="http://schemas.openxmlformats.org/officeDocument/2006/relationships/customXml" Target="../ink/ink130.xml"/><Relationship Id="rId198" Type="http://schemas.openxmlformats.org/officeDocument/2006/relationships/customXml" Target="../ink/ink141.xml"/><Relationship Id="rId202" Type="http://schemas.openxmlformats.org/officeDocument/2006/relationships/customXml" Target="../ink/ink143.xml"/><Relationship Id="rId223" Type="http://schemas.openxmlformats.org/officeDocument/2006/relationships/image" Target="../media/image158.png"/><Relationship Id="rId244" Type="http://schemas.openxmlformats.org/officeDocument/2006/relationships/customXml" Target="../ink/ink164.xml"/><Relationship Id="rId18" Type="http://schemas.openxmlformats.org/officeDocument/2006/relationships/customXml" Target="../ink/ink50.xml"/><Relationship Id="rId39" Type="http://schemas.openxmlformats.org/officeDocument/2006/relationships/image" Target="../media/image67.png"/><Relationship Id="rId50" Type="http://schemas.openxmlformats.org/officeDocument/2006/relationships/customXml" Target="../ink/ink66.xml"/><Relationship Id="rId104" Type="http://schemas.openxmlformats.org/officeDocument/2006/relationships/customXml" Target="../ink/ink93.xml"/><Relationship Id="rId125" Type="http://schemas.openxmlformats.org/officeDocument/2006/relationships/customXml" Target="../ink/ink104.xml"/><Relationship Id="rId146" Type="http://schemas.openxmlformats.org/officeDocument/2006/relationships/image" Target="../media/image120.png"/><Relationship Id="rId167" Type="http://schemas.openxmlformats.org/officeDocument/2006/relationships/customXml" Target="../ink/ink125.xml"/><Relationship Id="rId188" Type="http://schemas.openxmlformats.org/officeDocument/2006/relationships/customXml" Target="../ink/ink136.xml"/><Relationship Id="rId71" Type="http://schemas.openxmlformats.org/officeDocument/2006/relationships/image" Target="../media/image83.png"/><Relationship Id="rId92" Type="http://schemas.openxmlformats.org/officeDocument/2006/relationships/customXml" Target="../ink/ink87.xml"/><Relationship Id="rId213" Type="http://schemas.openxmlformats.org/officeDocument/2006/relationships/image" Target="../media/image153.png"/><Relationship Id="rId234" Type="http://schemas.openxmlformats.org/officeDocument/2006/relationships/customXml" Target="../ink/ink159.xml"/><Relationship Id="rId2" Type="http://schemas.openxmlformats.org/officeDocument/2006/relationships/customXml" Target="../ink/ink42.xml"/><Relationship Id="rId29" Type="http://schemas.openxmlformats.org/officeDocument/2006/relationships/image" Target="../media/image62.png"/><Relationship Id="rId40" Type="http://schemas.openxmlformats.org/officeDocument/2006/relationships/customXml" Target="../ink/ink61.xml"/><Relationship Id="rId115" Type="http://schemas.openxmlformats.org/officeDocument/2006/relationships/customXml" Target="../ink/ink99.xml"/><Relationship Id="rId136" Type="http://schemas.openxmlformats.org/officeDocument/2006/relationships/image" Target="../media/image115.png"/><Relationship Id="rId157" Type="http://schemas.openxmlformats.org/officeDocument/2006/relationships/customXml" Target="../ink/ink120.xml"/><Relationship Id="rId178" Type="http://schemas.openxmlformats.org/officeDocument/2006/relationships/customXml" Target="../ink/ink131.xml"/><Relationship Id="rId61" Type="http://schemas.openxmlformats.org/officeDocument/2006/relationships/image" Target="../media/image78.png"/><Relationship Id="rId82" Type="http://schemas.openxmlformats.org/officeDocument/2006/relationships/customXml" Target="../ink/ink82.xml"/><Relationship Id="rId199" Type="http://schemas.openxmlformats.org/officeDocument/2006/relationships/image" Target="../media/image146.png"/><Relationship Id="rId203" Type="http://schemas.openxmlformats.org/officeDocument/2006/relationships/image" Target="../media/image148.png"/><Relationship Id="rId19" Type="http://schemas.openxmlformats.org/officeDocument/2006/relationships/image" Target="../media/image57.png"/><Relationship Id="rId224" Type="http://schemas.openxmlformats.org/officeDocument/2006/relationships/customXml" Target="../ink/ink154.xml"/><Relationship Id="rId245" Type="http://schemas.openxmlformats.org/officeDocument/2006/relationships/image" Target="../media/image169.png"/><Relationship Id="rId30" Type="http://schemas.openxmlformats.org/officeDocument/2006/relationships/customXml" Target="../ink/ink56.xml"/><Relationship Id="rId105" Type="http://schemas.openxmlformats.org/officeDocument/2006/relationships/customXml" Target="../ink/ink94.xml"/><Relationship Id="rId126" Type="http://schemas.openxmlformats.org/officeDocument/2006/relationships/image" Target="../media/image110.png"/><Relationship Id="rId147" Type="http://schemas.openxmlformats.org/officeDocument/2006/relationships/customXml" Target="../ink/ink115.xml"/><Relationship Id="rId168" Type="http://schemas.openxmlformats.org/officeDocument/2006/relationships/image" Target="../media/image131.png"/><Relationship Id="rId51" Type="http://schemas.openxmlformats.org/officeDocument/2006/relationships/image" Target="../media/image73.png"/><Relationship Id="rId72" Type="http://schemas.openxmlformats.org/officeDocument/2006/relationships/customXml" Target="../ink/ink77.xml"/><Relationship Id="rId93" Type="http://schemas.openxmlformats.org/officeDocument/2006/relationships/image" Target="../media/image94.png"/><Relationship Id="rId189" Type="http://schemas.openxmlformats.org/officeDocument/2006/relationships/image" Target="../media/image141.png"/><Relationship Id="rId3" Type="http://schemas.openxmlformats.org/officeDocument/2006/relationships/image" Target="../media/image49.png"/><Relationship Id="rId214" Type="http://schemas.openxmlformats.org/officeDocument/2006/relationships/customXml" Target="../ink/ink149.xml"/><Relationship Id="rId235" Type="http://schemas.openxmlformats.org/officeDocument/2006/relationships/image" Target="../media/image164.png"/><Relationship Id="rId116" Type="http://schemas.openxmlformats.org/officeDocument/2006/relationships/image" Target="../media/image105.png"/><Relationship Id="rId137" Type="http://schemas.openxmlformats.org/officeDocument/2006/relationships/customXml" Target="../ink/ink110.xml"/><Relationship Id="rId158" Type="http://schemas.openxmlformats.org/officeDocument/2006/relationships/image" Target="../media/image126.png"/><Relationship Id="rId20" Type="http://schemas.openxmlformats.org/officeDocument/2006/relationships/customXml" Target="../ink/ink51.xml"/><Relationship Id="rId41" Type="http://schemas.openxmlformats.org/officeDocument/2006/relationships/image" Target="../media/image68.png"/><Relationship Id="rId62" Type="http://schemas.openxmlformats.org/officeDocument/2006/relationships/customXml" Target="../ink/ink72.xml"/><Relationship Id="rId83" Type="http://schemas.openxmlformats.org/officeDocument/2006/relationships/image" Target="../media/image89.png"/><Relationship Id="rId179" Type="http://schemas.openxmlformats.org/officeDocument/2006/relationships/image" Target="../media/image136.png"/><Relationship Id="rId190" Type="http://schemas.openxmlformats.org/officeDocument/2006/relationships/customXml" Target="../ink/ink137.xml"/><Relationship Id="rId204" Type="http://schemas.openxmlformats.org/officeDocument/2006/relationships/customXml" Target="../ink/ink144.xml"/><Relationship Id="rId225" Type="http://schemas.openxmlformats.org/officeDocument/2006/relationships/image" Target="../media/image159.png"/><Relationship Id="rId246" Type="http://schemas.openxmlformats.org/officeDocument/2006/relationships/customXml" Target="../ink/ink165.xml"/><Relationship Id="rId106" Type="http://schemas.openxmlformats.org/officeDocument/2006/relationships/image" Target="../media/image100.png"/><Relationship Id="rId127" Type="http://schemas.openxmlformats.org/officeDocument/2006/relationships/customXml" Target="../ink/ink105.xml"/><Relationship Id="rId10" Type="http://schemas.openxmlformats.org/officeDocument/2006/relationships/customXml" Target="../ink/ink46.xml"/><Relationship Id="rId31" Type="http://schemas.openxmlformats.org/officeDocument/2006/relationships/image" Target="../media/image63.png"/><Relationship Id="rId52" Type="http://schemas.openxmlformats.org/officeDocument/2006/relationships/customXml" Target="../ink/ink67.xml"/><Relationship Id="rId73" Type="http://schemas.openxmlformats.org/officeDocument/2006/relationships/image" Target="../media/image84.png"/><Relationship Id="rId94" Type="http://schemas.openxmlformats.org/officeDocument/2006/relationships/customXml" Target="../ink/ink88.xml"/><Relationship Id="rId148" Type="http://schemas.openxmlformats.org/officeDocument/2006/relationships/image" Target="../media/image121.png"/><Relationship Id="rId169" Type="http://schemas.openxmlformats.org/officeDocument/2006/relationships/customXml" Target="../ink/ink126.xml"/><Relationship Id="rId4" Type="http://schemas.openxmlformats.org/officeDocument/2006/relationships/customXml" Target="../ink/ink43.xml"/><Relationship Id="rId180" Type="http://schemas.openxmlformats.org/officeDocument/2006/relationships/customXml" Target="../ink/ink132.xml"/><Relationship Id="rId215" Type="http://schemas.openxmlformats.org/officeDocument/2006/relationships/image" Target="../media/image154.png"/><Relationship Id="rId236" Type="http://schemas.openxmlformats.org/officeDocument/2006/relationships/customXml" Target="../ink/ink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png"/><Relationship Id="rId18" Type="http://schemas.openxmlformats.org/officeDocument/2006/relationships/customXml" Target="../ink/ink9.xml"/><Relationship Id="rId26" Type="http://schemas.openxmlformats.org/officeDocument/2006/relationships/image" Target="../media/image21.png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customXml" Target="../ink/ink6.xml"/><Relationship Id="rId17" Type="http://schemas.openxmlformats.org/officeDocument/2006/relationships/image" Target="../media/image17.png"/><Relationship Id="rId25" Type="http://schemas.openxmlformats.org/officeDocument/2006/relationships/customXml" Target="../ink/ink1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4.png"/><Relationship Id="rId24" Type="http://schemas.openxmlformats.org/officeDocument/2006/relationships/customXml" Target="../ink/ink12.xml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customXml" Target="../ink/ink5.xml"/><Relationship Id="rId19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image" Target="../media/image13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9" Type="http://schemas.openxmlformats.org/officeDocument/2006/relationships/image" Target="../media/image40.png"/><Relationship Id="rId21" Type="http://schemas.openxmlformats.org/officeDocument/2006/relationships/image" Target="../media/image31.png"/><Relationship Id="rId34" Type="http://schemas.openxmlformats.org/officeDocument/2006/relationships/customXml" Target="../ink/ink30.xml"/><Relationship Id="rId42" Type="http://schemas.openxmlformats.org/officeDocument/2006/relationships/customXml" Target="../ink/ink34.xml"/><Relationship Id="rId47" Type="http://schemas.openxmlformats.org/officeDocument/2006/relationships/image" Target="../media/image44.png"/><Relationship Id="rId50" Type="http://schemas.openxmlformats.org/officeDocument/2006/relationships/customXml" Target="../ink/ink38.xml"/><Relationship Id="rId55" Type="http://schemas.openxmlformats.org/officeDocument/2006/relationships/customXml" Target="../ink/ink41.xml"/><Relationship Id="rId7" Type="http://schemas.openxmlformats.org/officeDocument/2006/relationships/image" Target="../media/image24.png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9" Type="http://schemas.openxmlformats.org/officeDocument/2006/relationships/image" Target="../media/image35.png"/><Relationship Id="rId11" Type="http://schemas.openxmlformats.org/officeDocument/2006/relationships/image" Target="../media/image26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37" Type="http://schemas.openxmlformats.org/officeDocument/2006/relationships/image" Target="../media/image39.png"/><Relationship Id="rId40" Type="http://schemas.openxmlformats.org/officeDocument/2006/relationships/customXml" Target="../ink/ink33.xml"/><Relationship Id="rId45" Type="http://schemas.openxmlformats.org/officeDocument/2006/relationships/image" Target="../media/image43.png"/><Relationship Id="rId53" Type="http://schemas.openxmlformats.org/officeDocument/2006/relationships/customXml" Target="../ink/ink40.xml"/><Relationship Id="rId5" Type="http://schemas.openxmlformats.org/officeDocument/2006/relationships/image" Target="../media/image23.png"/><Relationship Id="rId10" Type="http://schemas.openxmlformats.org/officeDocument/2006/relationships/customXml" Target="../ink/ink18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4" Type="http://schemas.openxmlformats.org/officeDocument/2006/relationships/customXml" Target="../ink/ink35.xml"/><Relationship Id="rId52" Type="http://schemas.openxmlformats.org/officeDocument/2006/relationships/customXml" Target="../ink/ink39.xml"/><Relationship Id="rId4" Type="http://schemas.openxmlformats.org/officeDocument/2006/relationships/customXml" Target="../ink/ink15.xml"/><Relationship Id="rId9" Type="http://schemas.openxmlformats.org/officeDocument/2006/relationships/image" Target="../media/image25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34.png"/><Relationship Id="rId30" Type="http://schemas.openxmlformats.org/officeDocument/2006/relationships/customXml" Target="../ink/ink28.xml"/><Relationship Id="rId35" Type="http://schemas.openxmlformats.org/officeDocument/2006/relationships/image" Target="../media/image38.png"/><Relationship Id="rId43" Type="http://schemas.openxmlformats.org/officeDocument/2006/relationships/image" Target="../media/image42.png"/><Relationship Id="rId48" Type="http://schemas.openxmlformats.org/officeDocument/2006/relationships/customXml" Target="../ink/ink37.xml"/><Relationship Id="rId56" Type="http://schemas.openxmlformats.org/officeDocument/2006/relationships/image" Target="../media/image48.png"/><Relationship Id="rId8" Type="http://schemas.openxmlformats.org/officeDocument/2006/relationships/customXml" Target="../ink/ink17.xml"/><Relationship Id="rId51" Type="http://schemas.openxmlformats.org/officeDocument/2006/relationships/image" Target="../media/image46.png"/><Relationship Id="rId3" Type="http://schemas.openxmlformats.org/officeDocument/2006/relationships/image" Target="../media/image22.png"/><Relationship Id="rId12" Type="http://schemas.openxmlformats.org/officeDocument/2006/relationships/customXml" Target="../ink/ink19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38" Type="http://schemas.openxmlformats.org/officeDocument/2006/relationships/customXml" Target="../ink/ink32.xml"/><Relationship Id="rId46" Type="http://schemas.openxmlformats.org/officeDocument/2006/relationships/customXml" Target="../ink/ink36.xml"/><Relationship Id="rId20" Type="http://schemas.openxmlformats.org/officeDocument/2006/relationships/customXml" Target="../ink/ink23.xml"/><Relationship Id="rId41" Type="http://schemas.openxmlformats.org/officeDocument/2006/relationships/image" Target="../media/image41.png"/><Relationship Id="rId5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5B54E-1333-C387-4860-EF8E3723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993" y="1165193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626" y="1981199"/>
            <a:ext cx="4192348" cy="200660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500">
                <a:solidFill>
                  <a:srgbClr val="000000"/>
                </a:solidFill>
                <a:ea typeface="Calibri Light"/>
                <a:cs typeface="Calibri Light"/>
              </a:rPr>
              <a:t>Chemical Reactions and Balancing</a:t>
            </a:r>
            <a:endParaRPr lang="en-US" sz="250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4512" y="4262120"/>
            <a:ext cx="3231472" cy="9078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Make sure to practice this learning guide!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A49B-63A4-12C5-D452-66B3AD5C0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55F4-3A50-93E5-C15A-281FA5B5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Balancing reactions- Combustion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F568-C3BF-D0C2-0F6D-09B7CB91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285874"/>
            <a:ext cx="10948216" cy="9525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Combustion example:</a:t>
            </a:r>
          </a:p>
          <a:p>
            <a:pPr marL="0" indent="0">
              <a:buNone/>
            </a:pPr>
            <a:r>
              <a:rPr lang="en-US" dirty="0"/>
              <a:t>Step 1: Red, Step 2: Blue, Step 3: Green, Step 4: Purple, Step 5: Orange, Step 6: Pink, Step 7: Lime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441C7D-5452-E042-F3CE-E80838C84AEA}"/>
              </a:ext>
            </a:extLst>
          </p:cNvPr>
          <p:cNvSpPr txBox="1">
            <a:spLocks/>
          </p:cNvSpPr>
          <p:nvPr/>
        </p:nvSpPr>
        <p:spPr>
          <a:xfrm>
            <a:off x="1961187" y="3333749"/>
            <a:ext cx="2023291" cy="466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(Propanol)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E75C1F-33BE-782C-FB45-1FE058367392}"/>
              </a:ext>
            </a:extLst>
          </p:cNvPr>
          <p:cNvSpPr txBox="1">
            <a:spLocks/>
          </p:cNvSpPr>
          <p:nvPr/>
        </p:nvSpPr>
        <p:spPr>
          <a:xfrm>
            <a:off x="3713787" y="3381374"/>
            <a:ext cx="20042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(Oxygen Gas)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7B212A-9200-BDAC-9D34-FE304305B523}"/>
              </a:ext>
            </a:extLst>
          </p:cNvPr>
          <p:cNvSpPr txBox="1">
            <a:spLocks/>
          </p:cNvSpPr>
          <p:nvPr/>
        </p:nvSpPr>
        <p:spPr>
          <a:xfrm>
            <a:off x="6304587" y="3381374"/>
            <a:ext cx="110889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(Water)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6C3F1D-668D-2B52-B52D-CC95867F195B}"/>
              </a:ext>
            </a:extLst>
          </p:cNvPr>
          <p:cNvSpPr txBox="1">
            <a:spLocks/>
          </p:cNvSpPr>
          <p:nvPr/>
        </p:nvSpPr>
        <p:spPr>
          <a:xfrm>
            <a:off x="7819062" y="3381374"/>
            <a:ext cx="21947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(Carbon Dioxide)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4B10CD-CB99-930D-6508-35E173DCDF19}"/>
              </a:ext>
            </a:extLst>
          </p:cNvPr>
          <p:cNvSpPr txBox="1">
            <a:spLocks/>
          </p:cNvSpPr>
          <p:nvPr/>
        </p:nvSpPr>
        <p:spPr>
          <a:xfrm>
            <a:off x="1856412" y="2628899"/>
            <a:ext cx="3261541" cy="86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r>
              <a:rPr lang="en-US" sz="3600" b="1" baseline="-25000" dirty="0"/>
              <a:t>3</a:t>
            </a:r>
            <a:r>
              <a:rPr lang="en-US" sz="3600" b="1" dirty="0"/>
              <a:t>H</a:t>
            </a:r>
            <a:r>
              <a:rPr lang="en-US" sz="3600" b="1" baseline="-25000" dirty="0"/>
              <a:t>8</a:t>
            </a:r>
            <a:r>
              <a:rPr lang="en-US" sz="3600" b="1" dirty="0"/>
              <a:t>O +   </a:t>
            </a:r>
            <a:r>
              <a:rPr lang="en-US" sz="3600" b="1" dirty="0">
                <a:ea typeface="+mj-lt"/>
                <a:cs typeface="+mj-lt"/>
              </a:rPr>
              <a:t> </a:t>
            </a:r>
            <a:r>
              <a:rPr lang="en-US" sz="3300" b="1" dirty="0">
                <a:ea typeface="+mj-lt"/>
                <a:cs typeface="+mj-lt"/>
              </a:rPr>
              <a:t>O</a:t>
            </a:r>
            <a:r>
              <a:rPr lang="en-US" sz="3200" b="1" baseline="-25000" dirty="0">
                <a:ea typeface="+mj-lt"/>
                <a:cs typeface="+mj-lt"/>
              </a:rPr>
              <a:t>2</a:t>
            </a:r>
            <a:endParaRPr lang="en-US" sz="32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F439C89-726C-C95D-3149-D94514A2465E}"/>
              </a:ext>
            </a:extLst>
          </p:cNvPr>
          <p:cNvSpPr txBox="1">
            <a:spLocks/>
          </p:cNvSpPr>
          <p:nvPr/>
        </p:nvSpPr>
        <p:spPr>
          <a:xfrm>
            <a:off x="6075987" y="2628899"/>
            <a:ext cx="3833041" cy="86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  H</a:t>
            </a:r>
            <a:r>
              <a:rPr lang="en-US" sz="3600" b="1" baseline="-25000" dirty="0"/>
              <a:t>2</a:t>
            </a:r>
            <a:r>
              <a:rPr lang="en-US" sz="3600" b="1" dirty="0"/>
              <a:t>O +     CO</a:t>
            </a:r>
            <a:r>
              <a:rPr lang="en-US" sz="3600" b="1" baseline="-25000" dirty="0"/>
              <a:t>2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CB7D1B-8F6F-5CEC-41E9-093FDE8A294D}"/>
              </a:ext>
            </a:extLst>
          </p:cNvPr>
          <p:cNvSpPr/>
          <p:nvPr/>
        </p:nvSpPr>
        <p:spPr>
          <a:xfrm>
            <a:off x="5400674" y="282892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D265F69-1B91-6259-1D0F-C5C539251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06109"/>
              </p:ext>
            </p:extLst>
          </p:nvPr>
        </p:nvGraphicFramePr>
        <p:xfrm>
          <a:off x="1764030" y="3922776"/>
          <a:ext cx="8168634" cy="175323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19149">
                  <a:extLst>
                    <a:ext uri="{9D8B030D-6E8A-4147-A177-3AD203B41FA5}">
                      <a16:colId xmlns:a16="http://schemas.microsoft.com/office/drawing/2014/main" val="318282614"/>
                    </a:ext>
                  </a:extLst>
                </a:gridCol>
                <a:gridCol w="3265167">
                  <a:extLst>
                    <a:ext uri="{9D8B030D-6E8A-4147-A177-3AD203B41FA5}">
                      <a16:colId xmlns:a16="http://schemas.microsoft.com/office/drawing/2014/main" val="381114387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14909205"/>
                    </a:ext>
                  </a:extLst>
                </a:gridCol>
                <a:gridCol w="3284218">
                  <a:extLst>
                    <a:ext uri="{9D8B030D-6E8A-4147-A177-3AD203B41FA5}">
                      <a16:colId xmlns:a16="http://schemas.microsoft.com/office/drawing/2014/main" val="12307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Reactants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Products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79139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3278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40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801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0F5966-9450-3E37-63B5-81C971ADB130}"/>
                  </a:ext>
                </a:extLst>
              </p14:cNvPr>
              <p14:cNvContentPartPr/>
              <p14:nvPr/>
            </p14:nvContentPartPr>
            <p14:xfrm>
              <a:off x="1685924" y="2836122"/>
              <a:ext cx="152849" cy="43891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0F5966-9450-3E37-63B5-81C971ADB1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7984" y="2818493"/>
                <a:ext cx="188370" cy="47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FC10F4-0768-0DF5-A546-802B38B940CC}"/>
                  </a:ext>
                </a:extLst>
              </p14:cNvPr>
              <p14:cNvContentPartPr/>
              <p14:nvPr/>
            </p14:nvContentPartPr>
            <p14:xfrm>
              <a:off x="1657350" y="3257550"/>
              <a:ext cx="294234" cy="99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FC10F4-0768-0DF5-A546-802B38B940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9725" y="3240755"/>
                <a:ext cx="329844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20CFB54-237B-4D01-0D11-2DC43DBC5D15}"/>
                  </a:ext>
                </a:extLst>
              </p14:cNvPr>
              <p14:cNvContentPartPr/>
              <p14:nvPr/>
            </p14:nvContentPartPr>
            <p14:xfrm>
              <a:off x="7964143" y="2885659"/>
              <a:ext cx="224342" cy="36326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20CFB54-237B-4D01-0D11-2DC43DBC5D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6526" y="2868035"/>
                <a:ext cx="259935" cy="39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3327DFA-002A-8246-BAEE-08AFAD70DCBB}"/>
                  </a:ext>
                </a:extLst>
              </p14:cNvPr>
              <p14:cNvContentPartPr/>
              <p14:nvPr/>
            </p14:nvContentPartPr>
            <p14:xfrm>
              <a:off x="7100884" y="4400550"/>
              <a:ext cx="147640" cy="194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3327DFA-002A-8246-BAEE-08AFAD70DC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3282" y="4382928"/>
                <a:ext cx="183203" cy="229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BC7A260-D802-0B89-CD89-ADC1760242BE}"/>
                  </a:ext>
                </a:extLst>
              </p14:cNvPr>
              <p14:cNvContentPartPr/>
              <p14:nvPr/>
            </p14:nvContentPartPr>
            <p14:xfrm>
              <a:off x="7096124" y="4381500"/>
              <a:ext cx="138867" cy="212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BC7A260-D802-0B89-CD89-ADC1760242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8183" y="4363883"/>
                <a:ext cx="174391" cy="24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D65D3F-F2A6-8422-FAA8-BF155F1580FC}"/>
                  </a:ext>
                </a:extLst>
              </p14:cNvPr>
              <p14:cNvContentPartPr/>
              <p14:nvPr/>
            </p14:nvContentPartPr>
            <p14:xfrm>
              <a:off x="7364370" y="4371974"/>
              <a:ext cx="189442" cy="190969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D65D3F-F2A6-8422-FAA8-BF155F1580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46756" y="4354352"/>
                <a:ext cx="225030" cy="226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7718EA2-CED4-7C44-9131-9C92F371F06A}"/>
                  </a:ext>
                </a:extLst>
              </p14:cNvPr>
              <p14:cNvContentPartPr/>
              <p14:nvPr/>
            </p14:nvContentPartPr>
            <p14:xfrm>
              <a:off x="7667624" y="4419184"/>
              <a:ext cx="189439" cy="99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718EA2-CED4-7C44-9131-9C92F371F0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50010" y="4402389"/>
                <a:ext cx="225026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5B12DB0-9B59-71C3-EBE7-B352559963E7}"/>
                  </a:ext>
                </a:extLst>
              </p14:cNvPr>
              <p14:cNvContentPartPr/>
              <p14:nvPr/>
            </p14:nvContentPartPr>
            <p14:xfrm>
              <a:off x="7677150" y="4497841"/>
              <a:ext cx="143894" cy="9525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5B12DB0-9B59-71C3-EBE7-B352559963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59208" y="4476193"/>
                <a:ext cx="179419" cy="52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63BDCB-E808-5277-7939-103014B00408}"/>
                  </a:ext>
                </a:extLst>
              </p14:cNvPr>
              <p14:cNvContentPartPr/>
              <p14:nvPr/>
            </p14:nvContentPartPr>
            <p14:xfrm>
              <a:off x="8068377" y="4371974"/>
              <a:ext cx="261539" cy="238535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63BDCB-E808-5277-7939-103014B004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50414" y="4354371"/>
                <a:ext cx="296746" cy="274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5CE0BA-1D8F-1C9F-8035-94B3ACA49D9E}"/>
                  </a:ext>
                </a:extLst>
              </p14:cNvPr>
              <p14:cNvContentPartPr/>
              <p14:nvPr/>
            </p14:nvContentPartPr>
            <p14:xfrm>
              <a:off x="7004503" y="5438774"/>
              <a:ext cx="120196" cy="193069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5CE0BA-1D8F-1C9F-8035-94B3ACA49D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6922" y="5421157"/>
                <a:ext cx="155717" cy="228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E1A06D-0CFA-5A88-550F-1D407EEF4846}"/>
                  </a:ext>
                </a:extLst>
              </p14:cNvPr>
              <p14:cNvContentPartPr/>
              <p14:nvPr/>
            </p14:nvContentPartPr>
            <p14:xfrm>
              <a:off x="6991350" y="5468217"/>
              <a:ext cx="142948" cy="17939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E1A06D-0CFA-5A88-550F-1D407EEF484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73392" y="5450602"/>
                <a:ext cx="178505" cy="21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045D753-5270-DCB3-2122-3DCE8EFDB594}"/>
                  </a:ext>
                </a:extLst>
              </p14:cNvPr>
              <p14:cNvContentPartPr/>
              <p14:nvPr/>
            </p14:nvContentPartPr>
            <p14:xfrm>
              <a:off x="7258049" y="5466775"/>
              <a:ext cx="141013" cy="171981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045D753-5270-DCB3-2122-3DCE8EFDB5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40108" y="5449182"/>
                <a:ext cx="176535" cy="207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7F10022-96D7-368F-D17D-6B2132A965C5}"/>
                  </a:ext>
                </a:extLst>
              </p14:cNvPr>
              <p14:cNvContentPartPr/>
              <p14:nvPr/>
            </p14:nvContentPartPr>
            <p14:xfrm>
              <a:off x="7524749" y="5505034"/>
              <a:ext cx="103751" cy="99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7F10022-96D7-368F-D17D-6B2132A965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06799" y="5488239"/>
                <a:ext cx="139292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D0D706-B5DB-C02A-3554-814D7F3A93AB}"/>
                  </a:ext>
                </a:extLst>
              </p14:cNvPr>
              <p14:cNvContentPartPr/>
              <p14:nvPr/>
            </p14:nvContentPartPr>
            <p14:xfrm>
              <a:off x="7505700" y="5581649"/>
              <a:ext cx="122848" cy="9525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D0D706-B5DB-C02A-3554-814D7F3A93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87740" y="5114924"/>
                <a:ext cx="158409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DC6CF42-C3E1-F433-328B-2C750A862158}"/>
                  </a:ext>
                </a:extLst>
              </p14:cNvPr>
              <p14:cNvContentPartPr/>
              <p14:nvPr/>
            </p14:nvContentPartPr>
            <p14:xfrm>
              <a:off x="7821390" y="5429250"/>
              <a:ext cx="93790" cy="191934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DC6CF42-C3E1-F433-328B-2C750A8621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03491" y="5411279"/>
                <a:ext cx="129230" cy="227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A870B7-4EC4-E112-AAE6-59A1FFDDDA86}"/>
                  </a:ext>
                </a:extLst>
              </p14:cNvPr>
              <p14:cNvContentPartPr/>
              <p14:nvPr/>
            </p14:nvContentPartPr>
            <p14:xfrm>
              <a:off x="6115049" y="2857499"/>
              <a:ext cx="179941" cy="163253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A870B7-4EC4-E112-AAE6-59A1FFDDDA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97091" y="2839520"/>
                <a:ext cx="215498" cy="198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1E30700-CD40-FF49-CAEA-A836CE8EFC5D}"/>
                  </a:ext>
                </a:extLst>
              </p14:cNvPr>
              <p14:cNvContentPartPr/>
              <p14:nvPr/>
            </p14:nvContentPartPr>
            <p14:xfrm>
              <a:off x="6200910" y="2857499"/>
              <a:ext cx="37964" cy="370551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1E30700-CD40-FF49-CAEA-A836CE8EFC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83361" y="2839511"/>
                <a:ext cx="73421" cy="406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6DEEB4-99DB-1E33-B5B6-9628F3CE50EA}"/>
                  </a:ext>
                </a:extLst>
              </p14:cNvPr>
              <p14:cNvContentPartPr/>
              <p14:nvPr/>
            </p14:nvContentPartPr>
            <p14:xfrm>
              <a:off x="7066728" y="4762499"/>
              <a:ext cx="153221" cy="179055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6DEEB4-99DB-1E33-B5B6-9628F3CE50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49145" y="4744522"/>
                <a:ext cx="188745" cy="214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8862BBF-2204-041F-A7BB-5F3C0D88F62F}"/>
                  </a:ext>
                </a:extLst>
              </p14:cNvPr>
              <p14:cNvContentPartPr/>
              <p14:nvPr/>
            </p14:nvContentPartPr>
            <p14:xfrm>
              <a:off x="7048500" y="4743450"/>
              <a:ext cx="171646" cy="246558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8862BBF-2204-041F-A7BB-5F3C0D88F62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30545" y="4725479"/>
                <a:ext cx="207196" cy="282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DE720A-544C-DF29-2C79-74D7C3597F5C}"/>
                  </a:ext>
                </a:extLst>
              </p14:cNvPr>
              <p14:cNvContentPartPr/>
              <p14:nvPr/>
            </p14:nvContentPartPr>
            <p14:xfrm>
              <a:off x="7286625" y="4781550"/>
              <a:ext cx="218022" cy="114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DE720A-544C-DF29-2C79-74D7C3597F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69025" y="4763587"/>
                <a:ext cx="253581" cy="150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8C098-D38D-390B-1CFF-D05B2AB87201}"/>
                  </a:ext>
                </a:extLst>
              </p14:cNvPr>
              <p14:cNvContentPartPr/>
              <p14:nvPr/>
            </p14:nvContentPartPr>
            <p14:xfrm>
              <a:off x="7400925" y="4772025"/>
              <a:ext cx="22824" cy="204714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8C098-D38D-390B-1CFF-D05B2AB8720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83094" y="4754427"/>
                <a:ext cx="58130" cy="240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4816A4-9894-C393-4881-6CD4BE2DB72F}"/>
                  </a:ext>
                </a:extLst>
              </p14:cNvPr>
              <p14:cNvContentPartPr/>
              <p14:nvPr/>
            </p14:nvContentPartPr>
            <p14:xfrm>
              <a:off x="7610475" y="4810124"/>
              <a:ext cx="128590" cy="9525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4816A4-9894-C393-4881-6CD4BE2DB72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92516" y="4767694"/>
                <a:ext cx="164150" cy="95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4C7F1D2-4E4D-33B5-F143-531492A6DF75}"/>
                  </a:ext>
                </a:extLst>
              </p14:cNvPr>
              <p14:cNvContentPartPr/>
              <p14:nvPr/>
            </p14:nvContentPartPr>
            <p14:xfrm>
              <a:off x="7591424" y="4939719"/>
              <a:ext cx="176145" cy="13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4C7F1D2-4E4D-33B5-F143-531492A6DF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73450" y="4922595"/>
                <a:ext cx="211733" cy="47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412A6B6-5A4F-297F-ED46-4EBFC80AFF11}"/>
                  </a:ext>
                </a:extLst>
              </p14:cNvPr>
              <p14:cNvContentPartPr/>
              <p14:nvPr/>
            </p14:nvContentPartPr>
            <p14:xfrm>
              <a:off x="8057481" y="4703437"/>
              <a:ext cx="153068" cy="278858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412A6B6-5A4F-297F-ED46-4EBFC80AFF1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9875" y="4685469"/>
                <a:ext cx="188640" cy="314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4FB2D1F-3726-FB37-A981-503BDF0EF9C0}"/>
                  </a:ext>
                </a:extLst>
              </p14:cNvPr>
              <p14:cNvContentPartPr/>
              <p14:nvPr/>
            </p14:nvContentPartPr>
            <p14:xfrm>
              <a:off x="7036515" y="5124449"/>
              <a:ext cx="135809" cy="223471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4FB2D1F-3726-FB37-A981-503BDF0EF9C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18910" y="5106844"/>
                <a:ext cx="171378" cy="2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36D5AE-C3C1-925B-469C-43F5FF452DE7}"/>
                  </a:ext>
                </a:extLst>
              </p14:cNvPr>
              <p14:cNvContentPartPr/>
              <p14:nvPr/>
            </p14:nvContentPartPr>
            <p14:xfrm>
              <a:off x="7048499" y="5153024"/>
              <a:ext cx="136287" cy="148833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36D5AE-C3C1-925B-469C-43F5FF452DE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30566" y="5135049"/>
                <a:ext cx="171793" cy="184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4805D2-F14B-6DCE-153C-70D7126D05DF}"/>
                  </a:ext>
                </a:extLst>
              </p14:cNvPr>
              <p14:cNvContentPartPr/>
              <p14:nvPr/>
            </p14:nvContentPartPr>
            <p14:xfrm>
              <a:off x="7305675" y="5133974"/>
              <a:ext cx="103504" cy="105611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4805D2-F14B-6DCE-153C-70D7126D05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88126" y="5116013"/>
                <a:ext cx="138960" cy="14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84869C3-CF3F-0280-2B1E-FDE005887D7B}"/>
                  </a:ext>
                </a:extLst>
              </p14:cNvPr>
              <p14:cNvContentPartPr/>
              <p14:nvPr/>
            </p14:nvContentPartPr>
            <p14:xfrm>
              <a:off x="7383839" y="5133974"/>
              <a:ext cx="26610" cy="181877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84869C3-CF3F-0280-2B1E-FDE005887D7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66454" y="5116002"/>
                <a:ext cx="61735" cy="21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757E3-B7F0-9326-31C7-EA6C5477F810}"/>
                  </a:ext>
                </a:extLst>
              </p14:cNvPr>
              <p14:cNvContentPartPr/>
              <p14:nvPr/>
            </p14:nvContentPartPr>
            <p14:xfrm>
              <a:off x="7619999" y="5143499"/>
              <a:ext cx="103751" cy="9525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757E3-B7F0-9326-31C7-EA6C5477F81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02408" y="4676774"/>
                <a:ext cx="139292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D6C9763-2828-FF20-B134-BE1723CF3DC8}"/>
                  </a:ext>
                </a:extLst>
              </p14:cNvPr>
              <p14:cNvContentPartPr/>
              <p14:nvPr/>
            </p14:nvContentPartPr>
            <p14:xfrm>
              <a:off x="7620000" y="5219699"/>
              <a:ext cx="84444" cy="9525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D6C9763-2828-FF20-B134-BE1723CF3DC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02467" y="4743449"/>
                <a:ext cx="119868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2F5696D-133C-4591-F318-E5A963CA0E94}"/>
                  </a:ext>
                </a:extLst>
              </p14:cNvPr>
              <p14:cNvContentPartPr/>
              <p14:nvPr/>
            </p14:nvContentPartPr>
            <p14:xfrm>
              <a:off x="7886484" y="5067299"/>
              <a:ext cx="113544" cy="154147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2F5696D-133C-4591-F318-E5A963CA0E9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8877" y="5049692"/>
                <a:ext cx="149116" cy="189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74AA17-08E7-CA14-1543-9345E3339F45}"/>
                  </a:ext>
                </a:extLst>
              </p14:cNvPr>
              <p14:cNvContentPartPr/>
              <p14:nvPr/>
            </p14:nvContentPartPr>
            <p14:xfrm>
              <a:off x="7952975" y="5067300"/>
              <a:ext cx="19449" cy="255716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74AA17-08E7-CA14-1543-9345E3339F4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935648" y="5049677"/>
                <a:ext cx="54457" cy="291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6DAEAC8-F132-8664-80BF-9826E54BA16A}"/>
                  </a:ext>
                </a:extLst>
              </p14:cNvPr>
              <p14:cNvContentPartPr/>
              <p14:nvPr/>
            </p14:nvContentPartPr>
            <p14:xfrm>
              <a:off x="8221032" y="5076825"/>
              <a:ext cx="230753" cy="531256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6DAEAC8-F132-8664-80BF-9826E54BA1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03061" y="5058841"/>
                <a:ext cx="266336" cy="566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19E398D-BB0C-A6EE-B16E-0BF4533E751A}"/>
                  </a:ext>
                </a:extLst>
              </p14:cNvPr>
              <p14:cNvContentPartPr/>
              <p14:nvPr/>
            </p14:nvContentPartPr>
            <p14:xfrm>
              <a:off x="8614316" y="5229225"/>
              <a:ext cx="25273" cy="29793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19E398D-BB0C-A6EE-B16E-0BF4533E751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596874" y="5211615"/>
                <a:ext cx="60513" cy="333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9D3EA48-CA15-C99F-8F4F-1DBFEA9B7F16}"/>
                  </a:ext>
                </a:extLst>
              </p14:cNvPr>
              <p14:cNvContentPartPr/>
              <p14:nvPr/>
            </p14:nvContentPartPr>
            <p14:xfrm>
              <a:off x="8744556" y="5276849"/>
              <a:ext cx="199799" cy="229069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9D3EA48-CA15-C99F-8F4F-1DBFEA9B7F1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26588" y="5258869"/>
                <a:ext cx="235375" cy="26467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5735105-D6B3-0A2B-A1DF-04D995890893}"/>
              </a:ext>
            </a:extLst>
          </p:cNvPr>
          <p:cNvSpPr txBox="1">
            <a:spLocks/>
          </p:cNvSpPr>
          <p:nvPr/>
        </p:nvSpPr>
        <p:spPr>
          <a:xfrm>
            <a:off x="2427912" y="5886449"/>
            <a:ext cx="3594916" cy="857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2 C</a:t>
            </a:r>
            <a:r>
              <a:rPr lang="en-US" sz="3600" b="1" baseline="-25000" dirty="0"/>
              <a:t>3</a:t>
            </a:r>
            <a:r>
              <a:rPr lang="en-US" sz="3600" b="1" dirty="0"/>
              <a:t>H</a:t>
            </a:r>
            <a:r>
              <a:rPr lang="en-US" sz="3600" b="1" baseline="-25000" dirty="0"/>
              <a:t>8</a:t>
            </a:r>
            <a:r>
              <a:rPr lang="en-US" sz="3600" b="1" dirty="0"/>
              <a:t>O +  9 </a:t>
            </a:r>
            <a:r>
              <a:rPr lang="en-US" sz="3300" b="1" dirty="0">
                <a:ea typeface="+mj-lt"/>
                <a:cs typeface="+mj-lt"/>
              </a:rPr>
              <a:t>O</a:t>
            </a:r>
            <a:r>
              <a:rPr lang="en-US" sz="3200" b="1" baseline="-25000" dirty="0">
                <a:ea typeface="+mj-lt"/>
                <a:cs typeface="+mj-lt"/>
              </a:rPr>
              <a:t>2</a:t>
            </a:r>
            <a:endParaRPr lang="en-US" sz="3200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C3377BC5-BC4F-AB15-3BDB-67EF54C626C7}"/>
              </a:ext>
            </a:extLst>
          </p:cNvPr>
          <p:cNvSpPr txBox="1">
            <a:spLocks/>
          </p:cNvSpPr>
          <p:nvPr/>
        </p:nvSpPr>
        <p:spPr>
          <a:xfrm>
            <a:off x="6980862" y="5876924"/>
            <a:ext cx="3833041" cy="86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 8 H</a:t>
            </a:r>
            <a:r>
              <a:rPr lang="en-US" sz="3600" b="1" baseline="-25000" dirty="0"/>
              <a:t>2</a:t>
            </a:r>
            <a:r>
              <a:rPr lang="en-US" sz="3600" b="1" dirty="0"/>
              <a:t>O +  6 CO</a:t>
            </a:r>
            <a:r>
              <a:rPr lang="en-US" sz="3600" b="1" baseline="-25000" dirty="0"/>
              <a:t>2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31BCDFB7-122F-BAE3-3F3E-D77E72FE513A}"/>
              </a:ext>
            </a:extLst>
          </p:cNvPr>
          <p:cNvSpPr/>
          <p:nvPr/>
        </p:nvSpPr>
        <p:spPr>
          <a:xfrm>
            <a:off x="6305549" y="6076949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EA1125AD-9AE7-2159-3805-FF3204863E67}"/>
              </a:ext>
            </a:extLst>
          </p:cNvPr>
          <p:cNvSpPr txBox="1">
            <a:spLocks/>
          </p:cNvSpPr>
          <p:nvPr/>
        </p:nvSpPr>
        <p:spPr>
          <a:xfrm>
            <a:off x="980112" y="6019799"/>
            <a:ext cx="1356541" cy="647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Answer: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6D50616-E407-C9B0-41A7-E9D5FA6531E5}"/>
                  </a:ext>
                </a:extLst>
              </p14:cNvPr>
              <p14:cNvContentPartPr/>
              <p14:nvPr/>
            </p14:nvContentPartPr>
            <p14:xfrm>
              <a:off x="10115549" y="5229225"/>
              <a:ext cx="9525" cy="24659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6D50616-E407-C9B0-41A7-E9D5FA6531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648824" y="5211252"/>
                <a:ext cx="952500" cy="282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5DF60D9-81EE-3549-E015-9B59530E689B}"/>
                  </a:ext>
                </a:extLst>
              </p14:cNvPr>
              <p14:cNvContentPartPr/>
              <p14:nvPr/>
            </p14:nvContentPartPr>
            <p14:xfrm>
              <a:off x="10219493" y="5266915"/>
              <a:ext cx="172936" cy="197481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5DF60D9-81EE-3549-E015-9B59530E689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01876" y="5249321"/>
                <a:ext cx="208530" cy="233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FB55C71-8A0E-5861-48FD-B40851E24BE4}"/>
                  </a:ext>
                </a:extLst>
              </p14:cNvPr>
              <p14:cNvContentPartPr/>
              <p14:nvPr/>
            </p14:nvContentPartPr>
            <p14:xfrm>
              <a:off x="10467975" y="5343524"/>
              <a:ext cx="113316" cy="9525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FB55C71-8A0E-5861-48FD-B40851E24BE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450404" y="4876799"/>
                <a:ext cx="148817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0D1BD57-72D9-596F-A385-BED821E84225}"/>
                  </a:ext>
                </a:extLst>
              </p14:cNvPr>
              <p14:cNvContentPartPr/>
              <p14:nvPr/>
            </p14:nvContentPartPr>
            <p14:xfrm>
              <a:off x="10677525" y="5248275"/>
              <a:ext cx="19806" cy="217604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0D1BD57-72D9-596F-A385-BED821E8422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660195" y="5230291"/>
                <a:ext cx="54820" cy="253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F1ADEC6-038E-3F16-68C2-5DB893371793}"/>
                  </a:ext>
                </a:extLst>
              </p14:cNvPr>
              <p14:cNvContentPartPr/>
              <p14:nvPr/>
            </p14:nvContentPartPr>
            <p14:xfrm>
              <a:off x="10820400" y="5305424"/>
              <a:ext cx="64792" cy="9525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F1ADEC6-038E-3F16-68C2-5DB89337179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802860" y="4838699"/>
                <a:ext cx="100231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3B6BABB-59CB-88DC-C568-1598C896FABC}"/>
                  </a:ext>
                </a:extLst>
              </p14:cNvPr>
              <p14:cNvContentPartPr/>
              <p14:nvPr/>
            </p14:nvContentPartPr>
            <p14:xfrm>
              <a:off x="10782300" y="5381624"/>
              <a:ext cx="94134" cy="9525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3B6BABB-59CB-88DC-C568-1598C896FAB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764695" y="4914899"/>
                <a:ext cx="129704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A7F34E1-1D9C-7160-7502-EB5F536DB91C}"/>
                  </a:ext>
                </a:extLst>
              </p14:cNvPr>
              <p14:cNvContentPartPr/>
              <p14:nvPr/>
            </p14:nvContentPartPr>
            <p14:xfrm>
              <a:off x="11028005" y="5207048"/>
              <a:ext cx="116244" cy="272221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A7F34E1-1D9C-7160-7502-EB5F536DB91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010066" y="5189427"/>
                <a:ext cx="151763" cy="307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80D619C-1D85-805D-203F-F2CDE8EC6990}"/>
                  </a:ext>
                </a:extLst>
              </p14:cNvPr>
              <p14:cNvContentPartPr/>
              <p14:nvPr/>
            </p14:nvContentPartPr>
            <p14:xfrm>
              <a:off x="10171969" y="5600285"/>
              <a:ext cx="134241" cy="25653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80D619C-1D85-805D-203F-F2CDE8EC699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54381" y="5582321"/>
                <a:ext cx="169775" cy="292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62C7C3C-DFBD-09EE-0511-5A481693CB12}"/>
                  </a:ext>
                </a:extLst>
              </p14:cNvPr>
              <p14:cNvContentPartPr/>
              <p14:nvPr/>
            </p14:nvContentPartPr>
            <p14:xfrm>
              <a:off x="10372724" y="5752684"/>
              <a:ext cx="151377" cy="99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62C7C3C-DFBD-09EE-0511-5A481693CB1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354746" y="5735546"/>
                <a:ext cx="186974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DF2BCD9-367C-3029-9441-3A1234DF7508}"/>
                  </a:ext>
                </a:extLst>
              </p14:cNvPr>
              <p14:cNvContentPartPr/>
              <p14:nvPr/>
            </p14:nvContentPartPr>
            <p14:xfrm>
              <a:off x="10480281" y="5610225"/>
              <a:ext cx="35318" cy="9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DF2BCD9-367C-3029-9441-3A1234DF750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62444" y="5593425"/>
                <a:ext cx="70636" cy="43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028B7CA-A1EA-8E2F-AB12-4AB0490AA4D8}"/>
                  </a:ext>
                </a:extLst>
              </p14:cNvPr>
              <p14:cNvContentPartPr/>
              <p14:nvPr/>
            </p14:nvContentPartPr>
            <p14:xfrm>
              <a:off x="10448924" y="5876924"/>
              <a:ext cx="9525" cy="9525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028B7CA-A1EA-8E2F-AB12-4AB0490AA4D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982199" y="5400674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4EBFFA8-2D19-9FBB-BAB0-32A7F0E0A24E}"/>
                  </a:ext>
                </a:extLst>
              </p14:cNvPr>
              <p14:cNvContentPartPr/>
              <p14:nvPr/>
            </p14:nvContentPartPr>
            <p14:xfrm>
              <a:off x="10618539" y="5608949"/>
              <a:ext cx="189289" cy="327472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4EBFFA8-2D19-9FBB-BAB0-32A7F0E0A24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600580" y="5590976"/>
                <a:ext cx="224848" cy="363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57D46DA-BD65-A3ED-98E9-5A7FA9D4AA05}"/>
                  </a:ext>
                </a:extLst>
              </p14:cNvPr>
              <p14:cNvContentPartPr/>
              <p14:nvPr/>
            </p14:nvContentPartPr>
            <p14:xfrm>
              <a:off x="10858500" y="5686425"/>
              <a:ext cx="94724" cy="18592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57D46DA-BD65-A3ED-98E9-5A7FA9D4AA0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840919" y="5668885"/>
                <a:ext cx="130246" cy="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0F4C2BA-3B15-288C-E2B6-2F4B2FF236C1}"/>
                  </a:ext>
                </a:extLst>
              </p14:cNvPr>
              <p14:cNvContentPartPr/>
              <p14:nvPr/>
            </p14:nvContentPartPr>
            <p14:xfrm>
              <a:off x="10829925" y="5809899"/>
              <a:ext cx="103448" cy="19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0F4C2BA-3B15-288C-E2B6-2F4B2FF236C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811965" y="5792263"/>
                <a:ext cx="139008" cy="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41DEBCC-5819-5FB4-D16D-01DA6F0E7D5C}"/>
                  </a:ext>
                </a:extLst>
              </p14:cNvPr>
              <p14:cNvContentPartPr/>
              <p14:nvPr/>
            </p14:nvContentPartPr>
            <p14:xfrm>
              <a:off x="11048550" y="5600699"/>
              <a:ext cx="136491" cy="173367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41DEBCC-5819-5FB4-D16D-01DA6F0E7D5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030950" y="5582752"/>
                <a:ext cx="172050" cy="208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5DD39C-2C2C-6F0D-6458-9CCB2992126C}"/>
                  </a:ext>
                </a:extLst>
              </p14:cNvPr>
              <p14:cNvContentPartPr/>
              <p14:nvPr/>
            </p14:nvContentPartPr>
            <p14:xfrm>
              <a:off x="11134426" y="5600700"/>
              <a:ext cx="28873" cy="341542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5DD39C-2C2C-6F0D-6458-9CCB2992126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116603" y="5582724"/>
                <a:ext cx="64162" cy="377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0422B4B-D43B-1A80-E713-15DB7420D97E}"/>
                  </a:ext>
                </a:extLst>
              </p14:cNvPr>
              <p14:cNvContentPartPr/>
              <p14:nvPr/>
            </p14:nvContentPartPr>
            <p14:xfrm>
              <a:off x="11229974" y="5895974"/>
              <a:ext cx="9525" cy="9525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0422B4B-D43B-1A80-E713-15DB7420D97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763249" y="5419724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DE7700E-5B18-2C9D-F236-24EC327D5BD4}"/>
                  </a:ext>
                </a:extLst>
              </p14:cNvPr>
              <p14:cNvContentPartPr/>
              <p14:nvPr/>
            </p14:nvContentPartPr>
            <p14:xfrm>
              <a:off x="11344274" y="5610374"/>
              <a:ext cx="162991" cy="28425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DE7700E-5B18-2C9D-F236-24EC327D5BD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326323" y="5592608"/>
                <a:ext cx="198533" cy="63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BC317AE-0F5C-4038-26CE-5ADED8A4AC0D}"/>
                  </a:ext>
                </a:extLst>
              </p14:cNvPr>
              <p14:cNvContentPartPr/>
              <p14:nvPr/>
            </p14:nvContentPartPr>
            <p14:xfrm>
              <a:off x="11326248" y="5610225"/>
              <a:ext cx="152436" cy="324682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BC317AE-0F5C-4038-26CE-5ADED8A4AC0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308632" y="5592607"/>
                <a:ext cx="188028" cy="360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165CBA5-5E25-0124-17CB-CD548ABF8497}"/>
                  </a:ext>
                </a:extLst>
              </p14:cNvPr>
              <p14:cNvContentPartPr/>
              <p14:nvPr/>
            </p14:nvContentPartPr>
            <p14:xfrm>
              <a:off x="3790950" y="2895600"/>
              <a:ext cx="190048" cy="154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165CBA5-5E25-0124-17CB-CD548ABF849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3346" y="2877656"/>
                <a:ext cx="225615" cy="189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9453CDF-9A5A-E9E1-71FB-BD26D9BF63EF}"/>
                  </a:ext>
                </a:extLst>
              </p14:cNvPr>
              <p14:cNvContentPartPr/>
              <p14:nvPr/>
            </p14:nvContentPartPr>
            <p14:xfrm>
              <a:off x="3876236" y="2886075"/>
              <a:ext cx="48063" cy="370082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9453CDF-9A5A-E9E1-71FB-BD26D9BF63E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58435" y="2868452"/>
                <a:ext cx="83309" cy="405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6846CB-6684-4730-0746-F884770765FA}"/>
                  </a:ext>
                </a:extLst>
              </p14:cNvPr>
              <p14:cNvContentPartPr/>
              <p14:nvPr/>
            </p14:nvContentPartPr>
            <p14:xfrm>
              <a:off x="3962399" y="3234726"/>
              <a:ext cx="9525" cy="9525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6846CB-6684-4730-0746-F884770765F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34945" y="3191431"/>
                <a:ext cx="64994" cy="95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B718B7B-FAE1-6C92-6877-51954EBF030C}"/>
                  </a:ext>
                </a:extLst>
              </p14:cNvPr>
              <p14:cNvContentPartPr/>
              <p14:nvPr/>
            </p14:nvContentPartPr>
            <p14:xfrm>
              <a:off x="4086224" y="2933699"/>
              <a:ext cx="132363" cy="9525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B718B7B-FAE1-6C92-6877-51954EBF030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68647" y="2466974"/>
                <a:ext cx="167875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3274D92-55DA-A69B-8F0E-B4386E207424}"/>
                  </a:ext>
                </a:extLst>
              </p14:cNvPr>
              <p14:cNvContentPartPr/>
              <p14:nvPr/>
            </p14:nvContentPartPr>
            <p14:xfrm>
              <a:off x="4058710" y="2933699"/>
              <a:ext cx="142201" cy="372055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3274D92-55DA-A69B-8F0E-B4386E20742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40755" y="2916068"/>
                <a:ext cx="177751" cy="407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6F17648-FFA4-59EC-9DFF-2D7796A1045B}"/>
                  </a:ext>
                </a:extLst>
              </p14:cNvPr>
              <p14:cNvContentPartPr/>
              <p14:nvPr/>
            </p14:nvContentPartPr>
            <p14:xfrm>
              <a:off x="1886135" y="2571750"/>
              <a:ext cx="123639" cy="161036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6F17648-FFA4-59EC-9DFF-2D7796A1045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68164" y="2553777"/>
                <a:ext cx="159221" cy="196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68627BA-3D64-2DEB-BF13-3ED6F1BD0E06}"/>
                  </a:ext>
                </a:extLst>
              </p14:cNvPr>
              <p14:cNvContentPartPr/>
              <p14:nvPr/>
            </p14:nvContentPartPr>
            <p14:xfrm>
              <a:off x="1876425" y="2647950"/>
              <a:ext cx="136374" cy="62574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68627BA-3D64-2DEB-BF13-3ED6F1BD0E0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58481" y="2630072"/>
                <a:ext cx="171903" cy="97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DF110F4-A449-72A2-CC3D-57ECF4EF095E}"/>
                  </a:ext>
                </a:extLst>
              </p14:cNvPr>
              <p14:cNvContentPartPr/>
              <p14:nvPr/>
            </p14:nvContentPartPr>
            <p14:xfrm>
              <a:off x="2086072" y="2504816"/>
              <a:ext cx="154274" cy="162915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DF110F4-A449-72A2-CC3D-57ECF4EF095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068492" y="2486874"/>
                <a:ext cx="189793" cy="19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61A39EB-379E-B536-B478-1FE7B425F61C}"/>
                  </a:ext>
                </a:extLst>
              </p14:cNvPr>
              <p14:cNvContentPartPr/>
              <p14:nvPr/>
            </p14:nvContentPartPr>
            <p14:xfrm>
              <a:off x="4016894" y="2533649"/>
              <a:ext cx="174105" cy="120087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61A39EB-379E-B536-B478-1FE7B425F61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998945" y="2516084"/>
                <a:ext cx="209644" cy="155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D132014-789C-71F2-4CCD-9B7DC27D37AD}"/>
                  </a:ext>
                </a:extLst>
              </p14:cNvPr>
              <p14:cNvContentPartPr/>
              <p14:nvPr/>
            </p14:nvContentPartPr>
            <p14:xfrm>
              <a:off x="4048124" y="2476499"/>
              <a:ext cx="149557" cy="182991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D132014-789C-71F2-4CCD-9B7DC27D37A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030508" y="2458883"/>
                <a:ext cx="185149" cy="218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64E86D1-02F0-72C1-5460-164CF16FEA2C}"/>
                  </a:ext>
                </a:extLst>
              </p14:cNvPr>
              <p14:cNvContentPartPr/>
              <p14:nvPr/>
            </p14:nvContentPartPr>
            <p14:xfrm>
              <a:off x="4276725" y="2371310"/>
              <a:ext cx="231158" cy="23775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64E86D1-02F0-72C1-5460-164CF16FEA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59110" y="2353686"/>
                <a:ext cx="266748" cy="273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0CB0AC1-6FDB-A335-1030-6D6487D6DF46}"/>
                  </a:ext>
                </a:extLst>
              </p14:cNvPr>
              <p14:cNvContentPartPr/>
              <p14:nvPr/>
            </p14:nvContentPartPr>
            <p14:xfrm>
              <a:off x="6341599" y="2447925"/>
              <a:ext cx="183025" cy="1111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0CB0AC1-6FDB-A335-1030-6D6487D6DF4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323980" y="2429993"/>
                <a:ext cx="218623" cy="146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F6A08CB-17E9-76E8-CC13-A6CF3CEFC168}"/>
                  </a:ext>
                </a:extLst>
              </p14:cNvPr>
              <p14:cNvContentPartPr/>
              <p14:nvPr/>
            </p14:nvContentPartPr>
            <p14:xfrm>
              <a:off x="6324600" y="2371724"/>
              <a:ext cx="179794" cy="209673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F6A08CB-17E9-76E8-CC13-A6CF3CEFC16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306621" y="2354101"/>
                <a:ext cx="215393" cy="24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847DA47-538B-B236-DED5-FD2D12B8A358}"/>
                  </a:ext>
                </a:extLst>
              </p14:cNvPr>
              <p14:cNvContentPartPr/>
              <p14:nvPr/>
            </p14:nvContentPartPr>
            <p14:xfrm>
              <a:off x="6599177" y="2305050"/>
              <a:ext cx="218987" cy="200732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847DA47-538B-B236-DED5-FD2D12B8A35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81198" y="2287455"/>
                <a:ext cx="254586" cy="236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2264AA8-D35D-39F5-E107-83366540E198}"/>
                  </a:ext>
                </a:extLst>
              </p14:cNvPr>
              <p14:cNvContentPartPr/>
              <p14:nvPr/>
            </p14:nvContentPartPr>
            <p14:xfrm>
              <a:off x="8274612" y="2438399"/>
              <a:ext cx="135962" cy="215389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2264AA8-D35D-39F5-E107-83366540E19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56675" y="2420420"/>
                <a:ext cx="171477" cy="250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0CC57FD-3C8D-3CB2-12E6-6CB2E502C69B}"/>
                  </a:ext>
                </a:extLst>
              </p14:cNvPr>
              <p14:cNvContentPartPr/>
              <p14:nvPr/>
            </p14:nvContentPartPr>
            <p14:xfrm>
              <a:off x="8229599" y="2428875"/>
              <a:ext cx="158987" cy="2213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0CC57FD-3C8D-3CB2-12E6-6CB2E502C69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211655" y="2411268"/>
                <a:ext cx="194517" cy="256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D8E23A3-3B22-05BE-4F21-CF0D1DC3542E}"/>
                  </a:ext>
                </a:extLst>
              </p14:cNvPr>
              <p14:cNvContentPartPr/>
              <p14:nvPr/>
            </p14:nvContentPartPr>
            <p14:xfrm>
              <a:off x="8479872" y="2305049"/>
              <a:ext cx="227095" cy="274047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D8E23A3-3B22-05BE-4F21-CF0D1DC3542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461906" y="2287427"/>
                <a:ext cx="262668" cy="309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B9C37A6-A194-56F6-B222-2D3147FC3826}"/>
                  </a:ext>
                </a:extLst>
              </p14:cNvPr>
              <p14:cNvContentPartPr/>
              <p14:nvPr/>
            </p14:nvContentPartPr>
            <p14:xfrm>
              <a:off x="3016702" y="4419600"/>
              <a:ext cx="117022" cy="91434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B9C37A6-A194-56F6-B222-2D3147FC382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99113" y="4401672"/>
                <a:ext cx="152559" cy="126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AE123B2-3DE6-E72A-8651-355FB4318203}"/>
                  </a:ext>
                </a:extLst>
              </p14:cNvPr>
              <p14:cNvContentPartPr/>
              <p14:nvPr/>
            </p14:nvContentPartPr>
            <p14:xfrm>
              <a:off x="3019424" y="4429125"/>
              <a:ext cx="125669" cy="138184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AE123B2-3DE6-E72A-8651-355FB431820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01471" y="4411538"/>
                <a:ext cx="161215" cy="173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9E78C49-DECE-00F1-7C3B-9E69E049CB85}"/>
                  </a:ext>
                </a:extLst>
              </p14:cNvPr>
              <p14:cNvContentPartPr/>
              <p14:nvPr/>
            </p14:nvContentPartPr>
            <p14:xfrm>
              <a:off x="3235797" y="4400550"/>
              <a:ext cx="177206" cy="177204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9E78C49-DECE-00F1-7C3B-9E69E049CB8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217825" y="4382578"/>
                <a:ext cx="212791" cy="21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01E6587-2C42-F390-5848-4010D1B5FB9D}"/>
                  </a:ext>
                </a:extLst>
              </p14:cNvPr>
              <p14:cNvContentPartPr/>
              <p14:nvPr/>
            </p14:nvContentPartPr>
            <p14:xfrm>
              <a:off x="3533774" y="4459701"/>
              <a:ext cx="115365" cy="17048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01E6587-2C42-F390-5848-4010D1B5FB9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515804" y="4442298"/>
                <a:ext cx="150945" cy="52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8D13576-BD25-FF61-4F63-4D051D9A3AD3}"/>
                  </a:ext>
                </a:extLst>
              </p14:cNvPr>
              <p14:cNvContentPartPr/>
              <p14:nvPr/>
            </p14:nvContentPartPr>
            <p14:xfrm>
              <a:off x="3533774" y="4534031"/>
              <a:ext cx="103923" cy="9525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8D13576-BD25-FF61-4F63-4D051D9A3AD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515856" y="4516392"/>
                <a:ext cx="139400" cy="44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2BC5AA6-BDF8-A746-C64D-A76B592146F9}"/>
                  </a:ext>
                </a:extLst>
              </p14:cNvPr>
              <p14:cNvContentPartPr/>
              <p14:nvPr/>
            </p14:nvContentPartPr>
            <p14:xfrm>
              <a:off x="3784145" y="4391024"/>
              <a:ext cx="178254" cy="229873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2BC5AA6-BDF8-A746-C64D-A76B592146F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766535" y="4373424"/>
                <a:ext cx="213833" cy="26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12C3679-4526-6CEA-04B7-E2749BB30D67}"/>
                  </a:ext>
                </a:extLst>
              </p14:cNvPr>
              <p14:cNvContentPartPr/>
              <p14:nvPr/>
            </p14:nvContentPartPr>
            <p14:xfrm>
              <a:off x="2932749" y="4772024"/>
              <a:ext cx="162875" cy="152369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12C3679-4526-6CEA-04B7-E2749BB30D6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915131" y="4754056"/>
                <a:ext cx="198470" cy="187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263C10A-3BC5-7F4A-0A59-778617F096D9}"/>
                  </a:ext>
                </a:extLst>
              </p14:cNvPr>
              <p14:cNvContentPartPr/>
              <p14:nvPr/>
            </p14:nvContentPartPr>
            <p14:xfrm>
              <a:off x="2981324" y="4781550"/>
              <a:ext cx="139515" cy="145158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263C10A-3BC5-7F4A-0A59-778617F096D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63750" y="4763944"/>
                <a:ext cx="175021" cy="180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8A48669-A7BF-F712-3441-1430730525DF}"/>
                  </a:ext>
                </a:extLst>
              </p14:cNvPr>
              <p14:cNvContentPartPr/>
              <p14:nvPr/>
            </p14:nvContentPartPr>
            <p14:xfrm>
              <a:off x="3210863" y="4743450"/>
              <a:ext cx="152168" cy="200524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8A48669-A7BF-F712-3441-1430730525D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192919" y="4725841"/>
                <a:ext cx="187698" cy="236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4FD394F-90C5-DC4F-E8A5-B09B432371B1}"/>
                  </a:ext>
                </a:extLst>
              </p14:cNvPr>
              <p14:cNvContentPartPr/>
              <p14:nvPr/>
            </p14:nvContentPartPr>
            <p14:xfrm>
              <a:off x="3495675" y="4809709"/>
              <a:ext cx="122746" cy="99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4FD394F-90C5-DC4F-E8A5-B09B432371B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477730" y="4792914"/>
                <a:ext cx="158278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94C30C2-FF45-131E-8F75-06EC1369A283}"/>
                  </a:ext>
                </a:extLst>
              </p14:cNvPr>
              <p14:cNvContentPartPr/>
              <p14:nvPr/>
            </p14:nvContentPartPr>
            <p14:xfrm>
              <a:off x="3495674" y="4914484"/>
              <a:ext cx="84355" cy="99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94C30C2-FF45-131E-8F75-06EC1369A28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477726" y="4897346"/>
                <a:ext cx="119892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48D2D5F-F231-D340-347A-62AF3CB1E036}"/>
                  </a:ext>
                </a:extLst>
              </p14:cNvPr>
              <p14:cNvContentPartPr/>
              <p14:nvPr/>
            </p14:nvContentPartPr>
            <p14:xfrm>
              <a:off x="3790950" y="4772025"/>
              <a:ext cx="29502" cy="232876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48D2D5F-F231-D340-347A-62AF3CB1E03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73533" y="4754056"/>
                <a:ext cx="64691" cy="268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168285E-6C14-F201-A670-0B49810920C8}"/>
                  </a:ext>
                </a:extLst>
              </p14:cNvPr>
              <p14:cNvContentPartPr/>
              <p14:nvPr/>
            </p14:nvContentPartPr>
            <p14:xfrm>
              <a:off x="3974913" y="4762499"/>
              <a:ext cx="177986" cy="286691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168285E-6C14-F201-A670-0B49810920C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957294" y="4744873"/>
                <a:ext cx="213583" cy="32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BBE6C57-89DE-4B0D-F9A4-E9706A66A446}"/>
                  </a:ext>
                </a:extLst>
              </p14:cNvPr>
              <p14:cNvContentPartPr/>
              <p14:nvPr/>
            </p14:nvContentPartPr>
            <p14:xfrm>
              <a:off x="2897443" y="5448300"/>
              <a:ext cx="121981" cy="113028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BBE6C57-89DE-4B0D-F9A4-E9706A66A44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79863" y="5430718"/>
                <a:ext cx="157499" cy="148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F24DE17-34BC-E536-9D45-9B322FB7CB3D}"/>
                  </a:ext>
                </a:extLst>
              </p14:cNvPr>
              <p14:cNvContentPartPr/>
              <p14:nvPr/>
            </p14:nvContentPartPr>
            <p14:xfrm>
              <a:off x="2905124" y="5467349"/>
              <a:ext cx="139289" cy="126339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F24DE17-34BC-E536-9D45-9B322FB7CB3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887533" y="5449762"/>
                <a:ext cx="174829" cy="16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139D9FA-AAE2-547B-3397-4C437BC0A7A7}"/>
                  </a:ext>
                </a:extLst>
              </p14:cNvPr>
              <p14:cNvContentPartPr/>
              <p14:nvPr/>
            </p14:nvContentPartPr>
            <p14:xfrm>
              <a:off x="3114674" y="5419725"/>
              <a:ext cx="122465" cy="959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139D9FA-AAE2-547B-3397-4C437BC0A7A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096717" y="5401818"/>
                <a:ext cx="158019" cy="13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87D5692-DF4D-3ABB-3823-6BF72EBCE58E}"/>
                  </a:ext>
                </a:extLst>
              </p14:cNvPr>
              <p14:cNvContentPartPr/>
              <p14:nvPr/>
            </p14:nvContentPartPr>
            <p14:xfrm>
              <a:off x="3186836" y="5410199"/>
              <a:ext cx="32613" cy="204865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87D5692-DF4D-3ABB-3823-6BF72EBCE58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169112" y="5392228"/>
                <a:ext cx="67707" cy="240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343E432-AE1D-3F3E-3853-AC740EA6BCB8}"/>
                  </a:ext>
                </a:extLst>
              </p14:cNvPr>
              <p14:cNvContentPartPr/>
              <p14:nvPr/>
            </p14:nvContentPartPr>
            <p14:xfrm>
              <a:off x="3276599" y="5619749"/>
              <a:ext cx="9525" cy="9525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343E432-AE1D-3F3E-3853-AC740EA6BC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09874" y="5143499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31C2750-497E-F00C-2211-065355EAAC5F}"/>
                  </a:ext>
                </a:extLst>
              </p14:cNvPr>
              <p14:cNvContentPartPr/>
              <p14:nvPr/>
            </p14:nvContentPartPr>
            <p14:xfrm>
              <a:off x="3428999" y="5429249"/>
              <a:ext cx="74665" cy="9525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31C2750-497E-F00C-2211-065355EAAC5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11051" y="4962524"/>
                <a:ext cx="110203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438076F-1016-6ADA-7C41-A5B647B710D2}"/>
                  </a:ext>
                </a:extLst>
              </p14:cNvPr>
              <p14:cNvContentPartPr/>
              <p14:nvPr/>
            </p14:nvContentPartPr>
            <p14:xfrm>
              <a:off x="3409949" y="5429250"/>
              <a:ext cx="95217" cy="201202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438076F-1016-6ADA-7C41-A5B647B710D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391984" y="5411645"/>
                <a:ext cx="130789" cy="23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43AE3CA-8723-44A5-BFA3-48735B07BB5F}"/>
                  </a:ext>
                </a:extLst>
              </p14:cNvPr>
              <p14:cNvContentPartPr/>
              <p14:nvPr/>
            </p14:nvContentPartPr>
            <p14:xfrm>
              <a:off x="3600450" y="5504937"/>
              <a:ext cx="93968" cy="19562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43AE3CA-8723-44A5-BFA3-48735B07BB5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582517" y="5487153"/>
                <a:ext cx="129475" cy="54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EF17700-1904-417C-5A50-F12F72A44138}"/>
                  </a:ext>
                </a:extLst>
              </p14:cNvPr>
              <p14:cNvContentPartPr/>
              <p14:nvPr/>
            </p14:nvContentPartPr>
            <p14:xfrm>
              <a:off x="3629024" y="5574166"/>
              <a:ext cx="67181" cy="9525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EF17700-1904-417C-5A50-F12F72A4413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11514" y="5552518"/>
                <a:ext cx="102558" cy="52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6C9FD69-F916-5E5B-7D9A-D940A4C8B9D2}"/>
                  </a:ext>
                </a:extLst>
              </p14:cNvPr>
              <p14:cNvContentPartPr/>
              <p14:nvPr/>
            </p14:nvContentPartPr>
            <p14:xfrm>
              <a:off x="3761459" y="5419151"/>
              <a:ext cx="172365" cy="157334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6C9FD69-F916-5E5B-7D9A-D940A4C8B9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43863" y="5401550"/>
                <a:ext cx="207915" cy="192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646F7A8-75F2-3ED3-497D-73D00E59F787}"/>
                  </a:ext>
                </a:extLst>
              </p14:cNvPr>
              <p14:cNvContentPartPr/>
              <p14:nvPr/>
            </p14:nvContentPartPr>
            <p14:xfrm>
              <a:off x="3848100" y="5562599"/>
              <a:ext cx="29252" cy="113353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646F7A8-75F2-3ED3-497D-73D00E59F78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830263" y="5544663"/>
                <a:ext cx="64568" cy="14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6D70723-F509-93CF-02D2-E4FEAF439ECB}"/>
                  </a:ext>
                </a:extLst>
              </p14:cNvPr>
              <p14:cNvContentPartPr/>
              <p14:nvPr/>
            </p14:nvContentPartPr>
            <p14:xfrm>
              <a:off x="4010024" y="5190716"/>
              <a:ext cx="191451" cy="439166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6D70723-F509-93CF-02D2-E4FEAF439EC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992064" y="5172732"/>
                <a:ext cx="227011" cy="474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BA1546B-2FAC-C155-FC53-CD3C46197627}"/>
                  </a:ext>
                </a:extLst>
              </p14:cNvPr>
              <p14:cNvContentPartPr/>
              <p14:nvPr/>
            </p14:nvContentPartPr>
            <p14:xfrm>
              <a:off x="4345029" y="5295900"/>
              <a:ext cx="36470" cy="258154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BA1546B-2FAC-C155-FC53-CD3C4619762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327509" y="5278282"/>
                <a:ext cx="71867" cy="29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89964E4-010F-883B-8B90-18186FAAA7C5}"/>
                  </a:ext>
                </a:extLst>
              </p14:cNvPr>
              <p14:cNvContentPartPr/>
              <p14:nvPr/>
            </p14:nvContentPartPr>
            <p14:xfrm>
              <a:off x="4418625" y="5328216"/>
              <a:ext cx="125682" cy="195138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89964E4-010F-883B-8B90-18186FAAA7C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400670" y="5310247"/>
                <a:ext cx="161232" cy="230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7C6C344-171C-4839-9610-3BD9BA056DE5}"/>
                  </a:ext>
                </a:extLst>
              </p14:cNvPr>
              <p14:cNvContentPartPr/>
              <p14:nvPr/>
            </p14:nvContentPartPr>
            <p14:xfrm>
              <a:off x="4617279" y="5343525"/>
              <a:ext cx="116645" cy="18505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7C6C344-171C-4839-9610-3BD9BA056DE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599693" y="5325918"/>
                <a:ext cx="152177" cy="220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36A11EB-738A-0D94-A0A9-4CF7FE589EE7}"/>
                  </a:ext>
                </a:extLst>
              </p14:cNvPr>
              <p14:cNvContentPartPr/>
              <p14:nvPr/>
            </p14:nvContentPartPr>
            <p14:xfrm>
              <a:off x="4657725" y="5267325"/>
              <a:ext cx="108946" cy="233134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36A11EB-738A-0D94-A0A9-4CF7FE589EE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639806" y="5249364"/>
                <a:ext cx="144425" cy="268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21C99DF-F166-4CA8-117C-6BC184C227FE}"/>
                  </a:ext>
                </a:extLst>
              </p14:cNvPr>
              <p14:cNvContentPartPr/>
              <p14:nvPr/>
            </p14:nvContentPartPr>
            <p14:xfrm>
              <a:off x="4855961" y="5305424"/>
              <a:ext cx="151135" cy="211409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21C99DF-F166-4CA8-117C-6BC184C227F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38370" y="5287807"/>
                <a:ext cx="186675" cy="24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9F30067-7E96-55B7-360A-899EFA7EFF76}"/>
                  </a:ext>
                </a:extLst>
              </p14:cNvPr>
              <p14:cNvContentPartPr/>
              <p14:nvPr/>
            </p14:nvContentPartPr>
            <p14:xfrm>
              <a:off x="5067299" y="5400674"/>
              <a:ext cx="103751" cy="9525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9F30067-7E96-55B7-360A-899EFA7EFF7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049708" y="4933949"/>
                <a:ext cx="139292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FC89F00-E6C0-954A-C1B0-D49D9C85D310}"/>
                  </a:ext>
                </a:extLst>
              </p14:cNvPr>
              <p14:cNvContentPartPr/>
              <p14:nvPr/>
            </p14:nvContentPartPr>
            <p14:xfrm>
              <a:off x="5086350" y="5429249"/>
              <a:ext cx="99978" cy="13555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FC89F00-E6C0-954A-C1B0-D49D9C85D31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068791" y="5412218"/>
                <a:ext cx="135454" cy="47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08171D1-92C2-550A-5664-A19DC2B7DC2A}"/>
                  </a:ext>
                </a:extLst>
              </p14:cNvPr>
              <p14:cNvContentPartPr/>
              <p14:nvPr/>
            </p14:nvContentPartPr>
            <p14:xfrm>
              <a:off x="5067300" y="5514974"/>
              <a:ext cx="122848" cy="9525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08171D1-92C2-550A-5664-A19DC2B7DC2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049699" y="5038724"/>
                <a:ext cx="158409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D19FBCA-EB1A-C8E0-62AA-0CE58D9ADB91}"/>
                  </a:ext>
                </a:extLst>
              </p14:cNvPr>
              <p14:cNvContentPartPr/>
              <p14:nvPr/>
            </p14:nvContentPartPr>
            <p14:xfrm>
              <a:off x="5266477" y="5324606"/>
              <a:ext cx="163444" cy="283996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D19FBCA-EB1A-C8E0-62AA-0CE58D9ADB9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48516" y="5306632"/>
                <a:ext cx="199007" cy="31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EC3AACB-E640-E107-9B73-31C38A5FA776}"/>
                  </a:ext>
                </a:extLst>
              </p14:cNvPr>
              <p14:cNvContentPartPr/>
              <p14:nvPr/>
            </p14:nvContentPartPr>
            <p14:xfrm>
              <a:off x="5495285" y="5297096"/>
              <a:ext cx="153911" cy="275534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EC3AACB-E640-E107-9B73-31C38A5FA77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77705" y="5279470"/>
                <a:ext cx="189429" cy="311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1C3B692-4A86-5D9D-FA87-5305A7FA9B79}"/>
                  </a:ext>
                </a:extLst>
              </p14:cNvPr>
              <p14:cNvContentPartPr/>
              <p14:nvPr/>
            </p14:nvContentPartPr>
            <p14:xfrm>
              <a:off x="8987278" y="5333999"/>
              <a:ext cx="137671" cy="137495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1C3B692-4A86-5D9D-FA87-5305A7FA9B7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969665" y="5316049"/>
                <a:ext cx="173257" cy="173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2B0B6A7-746B-62FA-40BE-C0C8F0BCC5AA}"/>
                  </a:ext>
                </a:extLst>
              </p14:cNvPr>
              <p14:cNvContentPartPr/>
              <p14:nvPr/>
            </p14:nvContentPartPr>
            <p14:xfrm>
              <a:off x="9010649" y="5276849"/>
              <a:ext cx="118941" cy="241949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2B0B6A7-746B-62FA-40BE-C0C8F0BCC5A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993041" y="5259233"/>
                <a:ext cx="154515" cy="277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38F2A7F-7245-9FE0-2688-39E5AB7EAD49}"/>
                  </a:ext>
                </a:extLst>
              </p14:cNvPr>
              <p14:cNvContentPartPr/>
              <p14:nvPr/>
            </p14:nvContentPartPr>
            <p14:xfrm>
              <a:off x="9163049" y="5278458"/>
              <a:ext cx="200547" cy="311461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38F2A7F-7245-9FE0-2688-39E5AB7EAD4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45079" y="5260475"/>
                <a:ext cx="236128" cy="347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08F9375-76BC-F492-56E6-65B5C5037A51}"/>
                  </a:ext>
                </a:extLst>
              </p14:cNvPr>
              <p14:cNvContentPartPr/>
              <p14:nvPr/>
            </p14:nvContentPartPr>
            <p14:xfrm>
              <a:off x="9429749" y="5356746"/>
              <a:ext cx="107489" cy="9525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08F9375-76BC-F492-56E6-65B5C5037A5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412192" y="5329292"/>
                <a:ext cx="142960" cy="64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38A2EDB-75ED-B741-D8DB-C0B6E09E67A3}"/>
                  </a:ext>
                </a:extLst>
              </p14:cNvPr>
              <p14:cNvContentPartPr/>
              <p14:nvPr/>
            </p14:nvContentPartPr>
            <p14:xfrm>
              <a:off x="9420225" y="5467349"/>
              <a:ext cx="84444" cy="9525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38A2EDB-75ED-B741-D8DB-C0B6E09E67A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402334" y="5000624"/>
                <a:ext cx="119868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679E6C0-A4A5-B715-856C-10537F7823D1}"/>
                  </a:ext>
                </a:extLst>
              </p14:cNvPr>
              <p14:cNvContentPartPr/>
              <p14:nvPr/>
            </p14:nvContentPartPr>
            <p14:xfrm>
              <a:off x="9561886" y="5334000"/>
              <a:ext cx="125535" cy="229454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679E6C0-A4A5-B715-856C-10537F7823D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544311" y="5316018"/>
                <a:ext cx="161043" cy="265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780A4E3-CBC2-8C29-918A-8F7075A3D7C0}"/>
                  </a:ext>
                </a:extLst>
              </p14:cNvPr>
              <p14:cNvContentPartPr/>
              <p14:nvPr/>
            </p14:nvContentPartPr>
            <p14:xfrm>
              <a:off x="9783199" y="5341607"/>
              <a:ext cx="104288" cy="222033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780A4E3-CBC2-8C29-918A-8F7075A3D7C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765638" y="5323643"/>
                <a:ext cx="139767" cy="257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96FDC93-B170-51B8-958F-873D331B77EB}"/>
                  </a:ext>
                </a:extLst>
              </p14:cNvPr>
              <p14:cNvContentPartPr/>
              <p14:nvPr/>
            </p14:nvContentPartPr>
            <p14:xfrm>
              <a:off x="8320911" y="4823310"/>
              <a:ext cx="184913" cy="124677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96FDC93-B170-51B8-958F-873D331B77E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303317" y="4805704"/>
                <a:ext cx="220459" cy="16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8AAC7CB-09DE-9958-CAE1-E8CF7F1F1568}"/>
                  </a:ext>
                </a:extLst>
              </p14:cNvPr>
              <p14:cNvContentPartPr/>
              <p14:nvPr/>
            </p14:nvContentPartPr>
            <p14:xfrm>
              <a:off x="8401049" y="4810125"/>
              <a:ext cx="120273" cy="183184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8AAC7CB-09DE-9958-CAE1-E8CF7F1F156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383098" y="4792166"/>
                <a:ext cx="155816" cy="21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638D28E-3641-A98D-F44E-5C9C78F08046}"/>
                  </a:ext>
                </a:extLst>
              </p14:cNvPr>
              <p14:cNvContentPartPr/>
              <p14:nvPr/>
            </p14:nvContentPartPr>
            <p14:xfrm>
              <a:off x="8604295" y="4790124"/>
              <a:ext cx="126420" cy="156064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638D28E-3641-A98D-F44E-5C9C78F0804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586697" y="4772544"/>
                <a:ext cx="161976" cy="191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7404BA0-8F62-B199-24BD-A09F89CF9452}"/>
                  </a:ext>
                </a:extLst>
              </p14:cNvPr>
              <p14:cNvContentPartPr/>
              <p14:nvPr/>
            </p14:nvContentPartPr>
            <p14:xfrm>
              <a:off x="8820149" y="4809709"/>
              <a:ext cx="74665" cy="99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7404BA0-8F62-B199-24BD-A09F89CF945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802560" y="4792914"/>
                <a:ext cx="110203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755723E-312A-DF07-453B-44E60B9CADAD}"/>
                  </a:ext>
                </a:extLst>
              </p14:cNvPr>
              <p14:cNvContentPartPr/>
              <p14:nvPr/>
            </p14:nvContentPartPr>
            <p14:xfrm>
              <a:off x="8810625" y="4887099"/>
              <a:ext cx="133102" cy="18275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755723E-312A-DF07-453B-44E60B9CADA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792687" y="4869878"/>
                <a:ext cx="168620" cy="53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AEA9259-EBFE-2597-CC08-68A3AB3B59F3}"/>
                  </a:ext>
                </a:extLst>
              </p14:cNvPr>
              <p14:cNvContentPartPr/>
              <p14:nvPr/>
            </p14:nvContentPartPr>
            <p14:xfrm>
              <a:off x="8397115" y="4432785"/>
              <a:ext cx="120388" cy="96711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AEA9259-EBFE-2597-CC08-68A3AB3B59F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379147" y="4415234"/>
                <a:ext cx="155965" cy="13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DBAAF9A-187E-9F6D-64AC-237E85F7D6E4}"/>
                  </a:ext>
                </a:extLst>
              </p14:cNvPr>
              <p14:cNvContentPartPr/>
              <p14:nvPr/>
            </p14:nvContentPartPr>
            <p14:xfrm>
              <a:off x="8410574" y="4400549"/>
              <a:ext cx="126617" cy="219251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DBAAF9A-187E-9F6D-64AC-237E85F7D6E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392998" y="4382578"/>
                <a:ext cx="162127" cy="254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E29157A-C90D-9F51-34CE-624556488BAC}"/>
                  </a:ext>
                </a:extLst>
              </p14:cNvPr>
              <p14:cNvContentPartPr/>
              <p14:nvPr/>
            </p14:nvContentPartPr>
            <p14:xfrm>
              <a:off x="8542728" y="4419599"/>
              <a:ext cx="168840" cy="158855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E29157A-C90D-9F51-34CE-624556488BA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525126" y="4401629"/>
                <a:ext cx="204404" cy="19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339C6BF-F6EC-C79A-5CA7-847A2295905B}"/>
                  </a:ext>
                </a:extLst>
              </p14:cNvPr>
              <p14:cNvContentPartPr/>
              <p14:nvPr/>
            </p14:nvContentPartPr>
            <p14:xfrm>
              <a:off x="8829675" y="4476749"/>
              <a:ext cx="94134" cy="9525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339C6BF-F6EC-C79A-5CA7-847A2295905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811710" y="4000499"/>
                <a:ext cx="129704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A4D64CE-611D-084C-C421-95103F3C73D3}"/>
                  </a:ext>
                </a:extLst>
              </p14:cNvPr>
              <p14:cNvContentPartPr/>
              <p14:nvPr/>
            </p14:nvContentPartPr>
            <p14:xfrm>
              <a:off x="8791574" y="4543556"/>
              <a:ext cx="170525" cy="9525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A4D64CE-611D-084C-C421-95103F3C73D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773624" y="4526270"/>
                <a:ext cx="206066" cy="44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5225E15-797F-B322-5B92-58564B591351}"/>
                  </a:ext>
                </a:extLst>
              </p14:cNvPr>
              <p14:cNvContentPartPr/>
              <p14:nvPr/>
            </p14:nvContentPartPr>
            <p14:xfrm>
              <a:off x="9067366" y="4391024"/>
              <a:ext cx="114733" cy="229869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5225E15-797F-B322-5B92-58564B59135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049439" y="4373425"/>
                <a:ext cx="150229" cy="265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0BF8171-8AB4-1EF6-9530-383D414856B1}"/>
                  </a:ext>
                </a:extLst>
              </p14:cNvPr>
              <p14:cNvContentPartPr/>
              <p14:nvPr/>
            </p14:nvContentPartPr>
            <p14:xfrm>
              <a:off x="9096374" y="4781549"/>
              <a:ext cx="29595" cy="151139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0BF8171-8AB4-1EF6-9530-383D414856B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078902" y="4763958"/>
                <a:ext cx="64895" cy="1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83B8F48-DB92-EC9B-8656-7659BD9332A5}"/>
                  </a:ext>
                </a:extLst>
              </p14:cNvPr>
              <p14:cNvContentPartPr/>
              <p14:nvPr/>
            </p14:nvContentPartPr>
            <p14:xfrm>
              <a:off x="9181401" y="4752974"/>
              <a:ext cx="106037" cy="248243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83B8F48-DB92-EC9B-8656-7659BD9332A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163489" y="4735011"/>
                <a:ext cx="141502" cy="283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A8A94DE-5A6D-3F1F-14D4-874EB9D45C83}"/>
                  </a:ext>
                </a:extLst>
              </p14:cNvPr>
              <p14:cNvContentPartPr/>
              <p14:nvPr/>
            </p14:nvContentPartPr>
            <p14:xfrm>
              <a:off x="9105900" y="4895849"/>
              <a:ext cx="9940" cy="105833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A8A94DE-5A6D-3F1F-14D4-874EB9D45C8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088762" y="4877911"/>
                <a:ext cx="43873" cy="1413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57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3B9BC-EA22-DAA9-2C09-B1B5E5AB7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70A0-5494-8B64-3470-B516C55D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Balancing reactions- Given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73BC-9D46-A0F2-9431-2371E34C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285874"/>
            <a:ext cx="10405291" cy="2238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Sometimes the reaction is given in only chemical names. If this happens:</a:t>
            </a:r>
          </a:p>
          <a:p>
            <a:pPr lvl="1" indent="-342900">
              <a:buAutoNum type="arabicPeriod"/>
            </a:pPr>
            <a:r>
              <a:rPr lang="en-US" b="1" dirty="0"/>
              <a:t>Convert the names into formulas</a:t>
            </a:r>
            <a:r>
              <a:rPr lang="en-US" dirty="0"/>
              <a:t> using charges or covalent compound prefixes (whichever applies).</a:t>
            </a:r>
          </a:p>
          <a:p>
            <a:pPr lvl="1" indent="-342900">
              <a:buAutoNum type="arabicPeriod"/>
            </a:pPr>
            <a:r>
              <a:rPr lang="en-US" dirty="0"/>
              <a:t>Then proceed to </a:t>
            </a:r>
            <a:r>
              <a:rPr lang="en-US" b="1" dirty="0"/>
              <a:t>balance the equation</a:t>
            </a:r>
            <a:r>
              <a:rPr lang="en-US" dirty="0"/>
              <a:t> using only coefficients.</a:t>
            </a:r>
          </a:p>
          <a:p>
            <a:pPr marL="0" indent="-114300">
              <a:buNone/>
            </a:pPr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AF98ED-445E-8543-4867-4A55D64AE836}"/>
              </a:ext>
            </a:extLst>
          </p:cNvPr>
          <p:cNvSpPr txBox="1">
            <a:spLocks/>
          </p:cNvSpPr>
          <p:nvPr/>
        </p:nvSpPr>
        <p:spPr>
          <a:xfrm>
            <a:off x="808661" y="3343274"/>
            <a:ext cx="4795067" cy="857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baseline="-25000" dirty="0"/>
              <a:t>Silver Nitrate + Copper (II) Chloride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39D67AE-FFA9-40DD-B5A6-02CB4CCF5095}"/>
              </a:ext>
            </a:extLst>
          </p:cNvPr>
          <p:cNvSpPr/>
          <p:nvPr/>
        </p:nvSpPr>
        <p:spPr>
          <a:xfrm>
            <a:off x="5695949" y="360997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96BC55-33FA-CF21-E1F8-4A2A4143AB23}"/>
              </a:ext>
            </a:extLst>
          </p:cNvPr>
          <p:cNvSpPr txBox="1">
            <a:spLocks/>
          </p:cNvSpPr>
          <p:nvPr/>
        </p:nvSpPr>
        <p:spPr>
          <a:xfrm>
            <a:off x="6390312" y="3343274"/>
            <a:ext cx="4461691" cy="857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baseline="-25000" dirty="0"/>
              <a:t>Silver Chloride + Copper (II) Nitrate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D07EA0B-AD6B-D30D-028F-25191C6CF972}"/>
              </a:ext>
            </a:extLst>
          </p:cNvPr>
          <p:cNvSpPr/>
          <p:nvPr/>
        </p:nvSpPr>
        <p:spPr>
          <a:xfrm>
            <a:off x="5638799" y="481012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227E5E-6B43-2B9B-C83F-5A904A16452B}"/>
              </a:ext>
            </a:extLst>
          </p:cNvPr>
          <p:cNvSpPr txBox="1">
            <a:spLocks/>
          </p:cNvSpPr>
          <p:nvPr/>
        </p:nvSpPr>
        <p:spPr>
          <a:xfrm>
            <a:off x="2118732" y="3848099"/>
            <a:ext cx="6618721" cy="857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baseline="-25000" dirty="0">
                <a:highlight>
                  <a:srgbClr val="FFFF00"/>
                </a:highlight>
              </a:rPr>
              <a:t>Convert to an equation with formulas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09AB04-4328-6E63-3C7E-D532F2523363}"/>
              </a:ext>
            </a:extLst>
          </p:cNvPr>
          <p:cNvSpPr txBox="1">
            <a:spLocks/>
          </p:cNvSpPr>
          <p:nvPr/>
        </p:nvSpPr>
        <p:spPr>
          <a:xfrm>
            <a:off x="2029522" y="5124449"/>
            <a:ext cx="6860331" cy="857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baseline="-25000" dirty="0">
                <a:highlight>
                  <a:srgbClr val="FFFF00"/>
                </a:highlight>
              </a:rPr>
              <a:t>Balance the equation using coefficients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571316-0F24-D743-54EA-B058CB9BA507}"/>
              </a:ext>
            </a:extLst>
          </p:cNvPr>
          <p:cNvSpPr txBox="1">
            <a:spLocks/>
          </p:cNvSpPr>
          <p:nvPr/>
        </p:nvSpPr>
        <p:spPr>
          <a:xfrm>
            <a:off x="1675437" y="4505324"/>
            <a:ext cx="3928291" cy="857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AgNO</a:t>
            </a:r>
            <a:r>
              <a:rPr lang="en-US" sz="3600" b="1" baseline="-25000" dirty="0"/>
              <a:t>3</a:t>
            </a:r>
            <a:r>
              <a:rPr lang="en-US" sz="3600" b="1" dirty="0"/>
              <a:t> +  CuCl</a:t>
            </a:r>
            <a:r>
              <a:rPr lang="en-US" sz="3600" b="1" baseline="-25000" dirty="0"/>
              <a:t>2</a:t>
            </a:r>
            <a:endParaRPr lang="en-US" sz="3200" b="1" baseline="-25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EC41FF-67F9-95D8-ED9F-A088A6DDCF55}"/>
              </a:ext>
            </a:extLst>
          </p:cNvPr>
          <p:cNvSpPr txBox="1">
            <a:spLocks/>
          </p:cNvSpPr>
          <p:nvPr/>
        </p:nvSpPr>
        <p:spPr>
          <a:xfrm>
            <a:off x="6418887" y="4505324"/>
            <a:ext cx="4747440" cy="857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AgCl +  Cu(NO</a:t>
            </a:r>
            <a:r>
              <a:rPr lang="en-US" sz="3600" b="1" baseline="-25000" dirty="0"/>
              <a:t>3</a:t>
            </a:r>
            <a:r>
              <a:rPr lang="en-US" sz="3600" b="1" dirty="0"/>
              <a:t>)</a:t>
            </a:r>
            <a:r>
              <a:rPr lang="en-US" sz="3600" b="1" baseline="-25000" dirty="0"/>
              <a:t>2</a:t>
            </a:r>
            <a:endParaRPr lang="en-US" sz="3200" b="1" baseline="-250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A6F8A83-8F54-3E29-F7F8-FC5C536E5BF9}"/>
              </a:ext>
            </a:extLst>
          </p:cNvPr>
          <p:cNvSpPr/>
          <p:nvPr/>
        </p:nvSpPr>
        <p:spPr>
          <a:xfrm>
            <a:off x="5667374" y="612457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4CA8B8E-20ED-793D-156F-7DA5AA10D13F}"/>
              </a:ext>
            </a:extLst>
          </p:cNvPr>
          <p:cNvSpPr txBox="1">
            <a:spLocks/>
          </p:cNvSpPr>
          <p:nvPr/>
        </p:nvSpPr>
        <p:spPr>
          <a:xfrm>
            <a:off x="1399212" y="5819774"/>
            <a:ext cx="4156891" cy="857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2</a:t>
            </a:r>
            <a:r>
              <a:rPr lang="en-US" sz="3600" b="1" dirty="0"/>
              <a:t> AgNO</a:t>
            </a:r>
            <a:r>
              <a:rPr lang="en-US" sz="3600" b="1" baseline="-25000" dirty="0"/>
              <a:t>3</a:t>
            </a:r>
            <a:r>
              <a:rPr lang="en-US" sz="3600" b="1" dirty="0"/>
              <a:t> +  CuCl</a:t>
            </a:r>
            <a:r>
              <a:rPr lang="en-US" sz="3600" b="1" baseline="-25000" dirty="0"/>
              <a:t>2</a:t>
            </a:r>
            <a:endParaRPr lang="en-US" sz="3200" b="1" baseline="-25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76C6CF-325B-0F69-1148-B1CC3D85A310}"/>
              </a:ext>
            </a:extLst>
          </p:cNvPr>
          <p:cNvSpPr txBox="1">
            <a:spLocks/>
          </p:cNvSpPr>
          <p:nvPr/>
        </p:nvSpPr>
        <p:spPr>
          <a:xfrm>
            <a:off x="6447461" y="5819774"/>
            <a:ext cx="4718865" cy="857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2</a:t>
            </a:r>
            <a:r>
              <a:rPr lang="en-US" sz="3600" b="1" dirty="0"/>
              <a:t> AgCl +  Cu(NO</a:t>
            </a:r>
            <a:r>
              <a:rPr lang="en-US" sz="3600" b="1" baseline="-25000" dirty="0"/>
              <a:t>3</a:t>
            </a:r>
            <a:r>
              <a:rPr lang="en-US" sz="3600" b="1" dirty="0"/>
              <a:t>)</a:t>
            </a:r>
            <a:r>
              <a:rPr lang="en-US" sz="3600" b="1" baseline="-25000" dirty="0"/>
              <a:t>2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41703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42569-DEAB-D6EA-8C1B-920BA731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8D6A-2847-834F-78AB-BA97A659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/>
          <a:lstStyle/>
          <a:p>
            <a:r>
              <a:rPr lang="en-US" dirty="0"/>
              <a:t>System and Surroundings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5058-5DB3-24B2-30C8-9CEE1046B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62" y="1181099"/>
            <a:ext cx="10357666" cy="2305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system</a:t>
            </a:r>
            <a:r>
              <a:rPr lang="en-US" dirty="0"/>
              <a:t> refers to where the reaction takes place. The </a:t>
            </a:r>
            <a:r>
              <a:rPr lang="en-US" b="1" dirty="0"/>
              <a:t>surroundings</a:t>
            </a:r>
            <a:r>
              <a:rPr lang="en-US" dirty="0"/>
              <a:t> is the area around the system. Example: a reaction takes place in a beaker, with the surroundings being the glass and air.</a:t>
            </a:r>
          </a:p>
          <a:p>
            <a:r>
              <a:rPr lang="en-US" dirty="0"/>
              <a:t>When a reaction takes place, heat is either released or taken up to allow the reaction to happen. This is because chemical bonds hold energy.</a:t>
            </a:r>
          </a:p>
        </p:txBody>
      </p:sp>
      <p:pic>
        <p:nvPicPr>
          <p:cNvPr id="4" name="Picture 3" descr="A graph showing energy progress&#10;&#10;Description automatically generated">
            <a:extLst>
              <a:ext uri="{FF2B5EF4-FFF2-40B4-BE49-F238E27FC236}">
                <a16:creationId xmlns:a16="http://schemas.microsoft.com/office/drawing/2014/main" id="{2732F76A-DABF-09FF-BE5B-749BA373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81375"/>
            <a:ext cx="2419350" cy="1600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F4114-9D10-68CA-0D47-1F28D0CC1E8C}"/>
              </a:ext>
            </a:extLst>
          </p:cNvPr>
          <p:cNvSpPr txBox="1">
            <a:spLocks/>
          </p:cNvSpPr>
          <p:nvPr/>
        </p:nvSpPr>
        <p:spPr>
          <a:xfrm>
            <a:off x="751512" y="3514724"/>
            <a:ext cx="5090341" cy="3086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When heat is released, the reaction is called exothermic. This causes the surroundings, like the glass beaker, to get warm/hot.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When heat is taken up, the reaction is called endothermic. This causes the surroundings to get cold.</a:t>
            </a:r>
          </a:p>
        </p:txBody>
      </p:sp>
      <p:pic>
        <p:nvPicPr>
          <p:cNvPr id="7" name="Picture 6" descr="A diagram of energy and progress&#10;&#10;Description automatically generated">
            <a:extLst>
              <a:ext uri="{FF2B5EF4-FFF2-40B4-BE49-F238E27FC236}">
                <a16:creationId xmlns:a16="http://schemas.microsoft.com/office/drawing/2014/main" id="{6C47668F-F003-3718-2A3D-D6064550E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63" y="5095875"/>
            <a:ext cx="2543175" cy="1695450"/>
          </a:xfrm>
          <a:prstGeom prst="rect">
            <a:avLst/>
          </a:prstGeom>
        </p:spPr>
      </p:pic>
      <p:pic>
        <p:nvPicPr>
          <p:cNvPr id="8" name="Picture 7" descr="A fire in a fireplace&#10;&#10;Description automatically generated">
            <a:extLst>
              <a:ext uri="{FF2B5EF4-FFF2-40B4-BE49-F238E27FC236}">
                <a16:creationId xmlns:a16="http://schemas.microsoft.com/office/drawing/2014/main" id="{E40CEFFC-5692-D684-3970-10FA8EE07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75" y="2957513"/>
            <a:ext cx="2781300" cy="1857375"/>
          </a:xfrm>
          <a:prstGeom prst="rect">
            <a:avLst/>
          </a:prstGeom>
        </p:spPr>
      </p:pic>
      <p:pic>
        <p:nvPicPr>
          <p:cNvPr id="9" name="Picture 8" descr="A cartoon of a volcano&#10;&#10;Description automatically generated">
            <a:extLst>
              <a:ext uri="{FF2B5EF4-FFF2-40B4-BE49-F238E27FC236}">
                <a16:creationId xmlns:a16="http://schemas.microsoft.com/office/drawing/2014/main" id="{7121E43A-4A92-A03A-C188-3062F7CDF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913" y="4929188"/>
            <a:ext cx="1571625" cy="19240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CEDDE2-9EE3-0952-83FA-ED28B60788EF}"/>
              </a:ext>
            </a:extLst>
          </p:cNvPr>
          <p:cNvSpPr txBox="1">
            <a:spLocks/>
          </p:cNvSpPr>
          <p:nvPr/>
        </p:nvSpPr>
        <p:spPr>
          <a:xfrm>
            <a:off x="5761662" y="4981574"/>
            <a:ext cx="1861366" cy="476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1200" b="1" dirty="0"/>
              <a:t>Endothermic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81E87B-7350-F623-2602-72CCD52C5735}"/>
              </a:ext>
            </a:extLst>
          </p:cNvPr>
          <p:cNvSpPr txBox="1">
            <a:spLocks/>
          </p:cNvSpPr>
          <p:nvPr/>
        </p:nvSpPr>
        <p:spPr>
          <a:xfrm>
            <a:off x="5914062" y="3276599"/>
            <a:ext cx="1861366" cy="476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1200" b="1" dirty="0"/>
              <a:t>Exothermic</a:t>
            </a:r>
          </a:p>
        </p:txBody>
      </p:sp>
    </p:spTree>
    <p:extLst>
      <p:ext uri="{BB962C8B-B14F-4D97-AF65-F5344CB8AC3E}">
        <p14:creationId xmlns:p14="http://schemas.microsoft.com/office/powerpoint/2010/main" val="28126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F3B5-E612-AB00-D392-997D6CCF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reaction equations look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116C-2171-AF04-0D0A-3384757C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333499"/>
            <a:ext cx="10357666" cy="30194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Vocabulary: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/>
              <a:t>Reactants</a:t>
            </a:r>
            <a:r>
              <a:rPr lang="en-US" dirty="0"/>
              <a:t> – </a:t>
            </a:r>
            <a:r>
              <a:rPr lang="en-US" b="1" dirty="0"/>
              <a:t>Substances</a:t>
            </a:r>
            <a:r>
              <a:rPr lang="en-US" dirty="0"/>
              <a:t> that are reacting </a:t>
            </a:r>
            <a:r>
              <a:rPr lang="en-US" b="1" dirty="0"/>
              <a:t>at the start</a:t>
            </a:r>
            <a:r>
              <a:rPr lang="en-US" dirty="0"/>
              <a:t>. They are always on the left side of a chemical equation.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/>
              <a:t>Products</a:t>
            </a:r>
            <a:r>
              <a:rPr lang="en-US" dirty="0"/>
              <a:t> - </a:t>
            </a:r>
            <a:r>
              <a:rPr lang="en-US" b="1" dirty="0"/>
              <a:t>Substances</a:t>
            </a:r>
            <a:r>
              <a:rPr lang="en-US" dirty="0"/>
              <a:t> that are </a:t>
            </a:r>
            <a:r>
              <a:rPr lang="en-US" b="1" dirty="0"/>
              <a:t>produced from a reaction</a:t>
            </a:r>
            <a:r>
              <a:rPr lang="en-US" dirty="0"/>
              <a:t>. They are always on the right side of a chemical equations.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/>
              <a:t>Produces </a:t>
            </a:r>
            <a:r>
              <a:rPr lang="en-US" dirty="0"/>
              <a:t>– We never say or use "equals" because the reactants and changing and producing something new. Instead, we use an arrow, like this: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Sometimes we use two arrows if the reaction is going both ways:             Don't worry about this arrow, this is just here in case you run across it.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DE4D889-097E-30C6-FB12-C18E9A7F61AC}"/>
              </a:ext>
            </a:extLst>
          </p:cNvPr>
          <p:cNvSpPr/>
          <p:nvPr/>
        </p:nvSpPr>
        <p:spPr>
          <a:xfrm>
            <a:off x="6315075" y="3276599"/>
            <a:ext cx="495300" cy="2381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quilibrium Symbol in 2024【Chemical Equilibrium】 | FB SYMBOLS">
            <a:extLst>
              <a:ext uri="{FF2B5EF4-FFF2-40B4-BE49-F238E27FC236}">
                <a16:creationId xmlns:a16="http://schemas.microsoft.com/office/drawing/2014/main" id="{8408362C-8B1E-A677-728D-5698496DE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759700" y="3556000"/>
            <a:ext cx="415925" cy="403225"/>
          </a:xfrm>
          <a:prstGeom prst="rect">
            <a:avLst/>
          </a:prstGeom>
        </p:spPr>
      </p:pic>
      <p:pic>
        <p:nvPicPr>
          <p:cNvPr id="6" name="Picture 5" descr="A diagram of a reaction&#10;&#10;Description automatically generated">
            <a:extLst>
              <a:ext uri="{FF2B5EF4-FFF2-40B4-BE49-F238E27FC236}">
                <a16:creationId xmlns:a16="http://schemas.microsoft.com/office/drawing/2014/main" id="{9DC7EEDC-94B4-B88C-5D51-984EFCAC1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4033838"/>
            <a:ext cx="5781675" cy="26289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60276A-37A6-9A3E-275A-1B8ECFC9CAB5}"/>
              </a:ext>
            </a:extLst>
          </p:cNvPr>
          <p:cNvSpPr txBox="1">
            <a:spLocks/>
          </p:cNvSpPr>
          <p:nvPr/>
        </p:nvSpPr>
        <p:spPr>
          <a:xfrm>
            <a:off x="808662" y="4190999"/>
            <a:ext cx="5623741" cy="2628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j-lt"/>
                <a:cs typeface="+mj-lt"/>
              </a:rPr>
              <a:t>The states of matter are also usually given in the bottom right of each chemical as subscripts in brackets, where: </a:t>
            </a:r>
            <a:r>
              <a:rPr lang="en-US" dirty="0">
                <a:latin typeface="Bahnschrift"/>
              </a:rPr>
              <a:t>aq</a:t>
            </a:r>
            <a:r>
              <a:rPr lang="en-US" dirty="0">
                <a:ea typeface="+mj-lt"/>
                <a:cs typeface="+mj-lt"/>
              </a:rPr>
              <a:t> means aqueous (in water), </a:t>
            </a:r>
            <a:r>
              <a:rPr lang="en-US" dirty="0">
                <a:latin typeface="Bahnschrift"/>
              </a:rPr>
              <a:t>l</a:t>
            </a:r>
            <a:r>
              <a:rPr lang="en-US" dirty="0">
                <a:ea typeface="+mj-lt"/>
                <a:cs typeface="+mj-lt"/>
              </a:rPr>
              <a:t> means liquid, </a:t>
            </a:r>
            <a:r>
              <a:rPr lang="en-US" dirty="0">
                <a:latin typeface="Bahnschrift"/>
              </a:rPr>
              <a:t>s</a:t>
            </a:r>
            <a:r>
              <a:rPr lang="en-US" dirty="0">
                <a:ea typeface="+mj-lt"/>
                <a:cs typeface="+mj-lt"/>
              </a:rPr>
              <a:t> means solid, and </a:t>
            </a:r>
            <a:r>
              <a:rPr lang="en-US" dirty="0">
                <a:latin typeface="Bahnschrift"/>
              </a:rPr>
              <a:t>g</a:t>
            </a:r>
            <a:r>
              <a:rPr lang="en-US" dirty="0">
                <a:ea typeface="+mj-lt"/>
                <a:cs typeface="+mj-lt"/>
              </a:rPr>
              <a:t> means gas.</a:t>
            </a:r>
            <a:endParaRPr lang="en-US" dirty="0"/>
          </a:p>
          <a:p>
            <a:r>
              <a:rPr lang="en-US" dirty="0"/>
              <a:t>Example Reaction – Reactions will usually look something like this. Notice the arrow and the chemicals on each side.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9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632B-996A-669B-44FC-2740CA83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0F991-71AE-F04B-347C-1C7867E23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466849"/>
            <a:ext cx="10748191" cy="4924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1. Synthesis (S)</a:t>
            </a:r>
            <a:r>
              <a:rPr lang="en-US" dirty="0"/>
              <a:t> – When </a:t>
            </a:r>
            <a:r>
              <a:rPr lang="en-US" u="sng" dirty="0"/>
              <a:t>two or more</a:t>
            </a:r>
            <a:r>
              <a:rPr lang="en-US" dirty="0"/>
              <a:t> chemical substances react and form a </a:t>
            </a:r>
            <a:r>
              <a:rPr lang="en-US" u="sng" dirty="0"/>
              <a:t>single</a:t>
            </a:r>
            <a:r>
              <a:rPr lang="en-US" dirty="0"/>
              <a:t> product.</a:t>
            </a:r>
            <a:endParaRPr lang="en-US"/>
          </a:p>
          <a:p>
            <a:pPr marL="0" indent="0">
              <a:buNone/>
            </a:pPr>
            <a:r>
              <a:rPr lang="en-US" dirty="0"/>
              <a:t>            </a:t>
            </a:r>
            <a:r>
              <a:rPr lang="en-US" b="1" dirty="0"/>
              <a:t>General Form: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               </a:t>
            </a:r>
            <a:r>
              <a:rPr lang="en-US" b="1" dirty="0"/>
              <a:t>Example: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</a:t>
            </a:r>
            <a:r>
              <a:rPr lang="en-US" dirty="0"/>
              <a:t> </a:t>
            </a:r>
            <a:r>
              <a:rPr lang="en-US" b="1" dirty="0"/>
              <a:t>Decomposition (D)</a:t>
            </a:r>
            <a:r>
              <a:rPr lang="en-US" dirty="0"/>
              <a:t> – When 1 chemical substance breaks down into two or more products.</a:t>
            </a:r>
          </a:p>
          <a:p>
            <a:pPr marL="0" indent="0">
              <a:buNone/>
            </a:pPr>
            <a:r>
              <a:rPr lang="en-US" b="1" dirty="0"/>
              <a:t>           General Form: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                Example: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694742-538F-9CEA-3CA0-C51C18490106}"/>
              </a:ext>
            </a:extLst>
          </p:cNvPr>
          <p:cNvSpPr txBox="1">
            <a:spLocks/>
          </p:cNvSpPr>
          <p:nvPr/>
        </p:nvSpPr>
        <p:spPr>
          <a:xfrm>
            <a:off x="4132887" y="1943099"/>
            <a:ext cx="1651816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/>
              <a:t> + 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39A3AD2-3202-1150-992E-DA2AD000F0AD}"/>
              </a:ext>
            </a:extLst>
          </p:cNvPr>
          <p:cNvSpPr/>
          <p:nvPr/>
        </p:nvSpPr>
        <p:spPr>
          <a:xfrm>
            <a:off x="5781675" y="220027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39F2A3-AB5F-4E7E-3E9D-98231E60721E}"/>
              </a:ext>
            </a:extLst>
          </p:cNvPr>
          <p:cNvSpPr txBox="1">
            <a:spLocks/>
          </p:cNvSpPr>
          <p:nvPr/>
        </p:nvSpPr>
        <p:spPr>
          <a:xfrm>
            <a:off x="6571287" y="1943099"/>
            <a:ext cx="9564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pic>
        <p:nvPicPr>
          <p:cNvPr id="10" name="Picture 9" descr="A close-up of a chemical element&#10;&#10;Description automatically generated">
            <a:extLst>
              <a:ext uri="{FF2B5EF4-FFF2-40B4-BE49-F238E27FC236}">
                <a16:creationId xmlns:a16="http://schemas.microsoft.com/office/drawing/2014/main" id="{8D3731F9-FDEA-C380-52F1-30F90B97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86075"/>
            <a:ext cx="5476875" cy="10858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B9DB97-9251-CC4E-37D0-F4C7F0D70A62}"/>
              </a:ext>
            </a:extLst>
          </p:cNvPr>
          <p:cNvSpPr txBox="1">
            <a:spLocks/>
          </p:cNvSpPr>
          <p:nvPr/>
        </p:nvSpPr>
        <p:spPr>
          <a:xfrm>
            <a:off x="3961437" y="4581524"/>
            <a:ext cx="927916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8F29D-675A-5528-16B0-DABEC863BE5E}"/>
              </a:ext>
            </a:extLst>
          </p:cNvPr>
          <p:cNvSpPr txBox="1">
            <a:spLocks/>
          </p:cNvSpPr>
          <p:nvPr/>
        </p:nvSpPr>
        <p:spPr>
          <a:xfrm>
            <a:off x="5675937" y="4581524"/>
            <a:ext cx="16803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/>
              <a:t> + 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1DB86D2-87D6-FFB4-8CE5-9420E0FC3EA4}"/>
              </a:ext>
            </a:extLst>
          </p:cNvPr>
          <p:cNvSpPr/>
          <p:nvPr/>
        </p:nvSpPr>
        <p:spPr>
          <a:xfrm>
            <a:off x="4886324" y="4857749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rrow pointing to water&#10;&#10;Description automatically generated">
            <a:extLst>
              <a:ext uri="{FF2B5EF4-FFF2-40B4-BE49-F238E27FC236}">
                <a16:creationId xmlns:a16="http://schemas.microsoft.com/office/drawing/2014/main" id="{125E9CEE-841C-EB8F-FF6F-A73FE8A80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8" y="5695950"/>
            <a:ext cx="62198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5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F7ABD-2DA0-BF7F-DC2F-9152919A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BB67-2F7F-3607-CF0C-F06E1C44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2AB6-9EE6-48C2-0561-DE189011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190624"/>
            <a:ext cx="10767241" cy="520065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3. Single Replacement (SR)</a:t>
            </a:r>
            <a:r>
              <a:rPr lang="en-US" dirty="0"/>
              <a:t> – When </a:t>
            </a:r>
            <a:r>
              <a:rPr lang="en-US" u="sng" dirty="0"/>
              <a:t>one element</a:t>
            </a:r>
            <a:r>
              <a:rPr lang="en-US" dirty="0"/>
              <a:t> takes the place of another after </a:t>
            </a:r>
            <a:r>
              <a:rPr lang="en-US" b="1" dirty="0"/>
              <a:t>two substances react</a:t>
            </a:r>
            <a:r>
              <a:rPr lang="en-US" dirty="0"/>
              <a:t>. There will still be </a:t>
            </a:r>
            <a:r>
              <a:rPr lang="en-US" b="1" dirty="0"/>
              <a:t>two substances as products</a:t>
            </a:r>
            <a:r>
              <a:rPr lang="en-US" dirty="0"/>
              <a:t>, and </a:t>
            </a:r>
            <a:r>
              <a:rPr lang="en-US" u="sng" dirty="0"/>
              <a:t>metal will usually replace a metal</a:t>
            </a:r>
            <a:r>
              <a:rPr lang="en-US" dirty="0"/>
              <a:t> and a </a:t>
            </a:r>
            <a:r>
              <a:rPr lang="en-US" u="sng" dirty="0"/>
              <a:t>non-metal will usually replace a non-metal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b="1" dirty="0"/>
              <a:t>General Form: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b="1" dirty="0"/>
              <a:t>Example: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4.</a:t>
            </a:r>
            <a:r>
              <a:rPr lang="en-US" dirty="0"/>
              <a:t> </a:t>
            </a:r>
            <a:r>
              <a:rPr lang="en-US" b="1" dirty="0"/>
              <a:t>Double Replacement (DR)</a:t>
            </a:r>
            <a:r>
              <a:rPr lang="en-US" dirty="0"/>
              <a:t> – </a:t>
            </a:r>
            <a:r>
              <a:rPr lang="en-US" sz="2100" dirty="0">
                <a:ea typeface="+mj-lt"/>
                <a:cs typeface="+mj-lt"/>
              </a:rPr>
              <a:t>When </a:t>
            </a:r>
            <a:r>
              <a:rPr lang="en-US" sz="2100" b="1" dirty="0">
                <a:ea typeface="+mj-lt"/>
                <a:cs typeface="+mj-lt"/>
              </a:rPr>
              <a:t>two substances swap either the metal or the non-metal</a:t>
            </a:r>
            <a:r>
              <a:rPr lang="en-US" sz="2100" dirty="0">
                <a:ea typeface="+mj-lt"/>
                <a:cs typeface="+mj-lt"/>
              </a:rPr>
              <a:t>. This will always </a:t>
            </a:r>
            <a:r>
              <a:rPr lang="en-US" sz="2100" u="sng" dirty="0">
                <a:ea typeface="+mj-lt"/>
                <a:cs typeface="+mj-lt"/>
              </a:rPr>
              <a:t>start with two ionic compounds</a:t>
            </a:r>
            <a:r>
              <a:rPr lang="en-US" sz="2100" dirty="0">
                <a:ea typeface="+mj-lt"/>
                <a:cs typeface="+mj-lt"/>
              </a:rPr>
              <a:t> and </a:t>
            </a:r>
            <a:r>
              <a:rPr lang="en-US" sz="2100" u="sng" dirty="0">
                <a:ea typeface="+mj-lt"/>
                <a:cs typeface="+mj-lt"/>
              </a:rPr>
              <a:t>produce two substances</a:t>
            </a:r>
            <a:r>
              <a:rPr lang="en-US" sz="2100" dirty="0">
                <a:ea typeface="+mj-lt"/>
                <a:cs typeface="+mj-lt"/>
              </a:rPr>
              <a:t> with recombined elements.</a:t>
            </a:r>
          </a:p>
          <a:p>
            <a:pPr marL="0" indent="0">
              <a:buNone/>
            </a:pPr>
            <a:r>
              <a:rPr lang="en-US" b="1" dirty="0"/>
              <a:t>           General Form: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                Example: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8E3930-3E42-B248-A889-DAB733599A76}"/>
              </a:ext>
            </a:extLst>
          </p:cNvPr>
          <p:cNvSpPr txBox="1">
            <a:spLocks/>
          </p:cNvSpPr>
          <p:nvPr/>
        </p:nvSpPr>
        <p:spPr>
          <a:xfrm>
            <a:off x="2532687" y="2228849"/>
            <a:ext cx="1708966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/>
              <a:t> + 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600" b="1" dirty="0">
                <a:solidFill>
                  <a:srgbClr val="FFC000"/>
                </a:solidFill>
              </a:rPr>
              <a:t>C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7C1A882-ACF6-7BFB-9592-0C6F3BBF018B}"/>
              </a:ext>
            </a:extLst>
          </p:cNvPr>
          <p:cNvSpPr/>
          <p:nvPr/>
        </p:nvSpPr>
        <p:spPr>
          <a:xfrm>
            <a:off x="4286250" y="248602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CBD5F8-D8FA-4205-8534-3A82DAF1A859}"/>
              </a:ext>
            </a:extLst>
          </p:cNvPr>
          <p:cNvSpPr txBox="1">
            <a:spLocks/>
          </p:cNvSpPr>
          <p:nvPr/>
        </p:nvSpPr>
        <p:spPr>
          <a:xfrm>
            <a:off x="5104437" y="2171699"/>
            <a:ext cx="20994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600" b="1" dirty="0"/>
              <a:t> + </a:t>
            </a: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67C0B9-D898-82BE-47AF-EEE90C735135}"/>
              </a:ext>
            </a:extLst>
          </p:cNvPr>
          <p:cNvSpPr txBox="1">
            <a:spLocks/>
          </p:cNvSpPr>
          <p:nvPr/>
        </p:nvSpPr>
        <p:spPr>
          <a:xfrm>
            <a:off x="3285162" y="4695824"/>
            <a:ext cx="2166166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600" b="1" dirty="0"/>
              <a:t> +  </a:t>
            </a:r>
            <a:r>
              <a:rPr lang="en-US" sz="3600" b="1" dirty="0">
                <a:solidFill>
                  <a:srgbClr val="FFC000"/>
                </a:solidFill>
              </a:rPr>
              <a:t>C</a:t>
            </a:r>
            <a:r>
              <a:rPr lang="en-US" sz="3600" b="1" dirty="0">
                <a:solidFill>
                  <a:srgbClr val="00B0F0"/>
                </a:solidFill>
              </a:rPr>
              <a:t>D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339B149-A0F2-3218-B178-4C3088FF6060}"/>
              </a:ext>
            </a:extLst>
          </p:cNvPr>
          <p:cNvSpPr txBox="1">
            <a:spLocks/>
          </p:cNvSpPr>
          <p:nvPr/>
        </p:nvSpPr>
        <p:spPr>
          <a:xfrm>
            <a:off x="6237912" y="4695824"/>
            <a:ext cx="3118666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>
                <a:solidFill>
                  <a:srgbClr val="00B0F0"/>
                </a:solidFill>
              </a:rPr>
              <a:t>D</a:t>
            </a:r>
            <a:r>
              <a:rPr lang="en-US" sz="3600" b="1" dirty="0"/>
              <a:t> +  </a:t>
            </a:r>
            <a:r>
              <a:rPr lang="en-US" sz="3600" b="1" dirty="0">
                <a:solidFill>
                  <a:srgbClr val="FFC000"/>
                </a:solidFill>
              </a:rPr>
              <a:t>C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BC9FE8E-F192-C879-E003-7B9EEB7E9CA9}"/>
              </a:ext>
            </a:extLst>
          </p:cNvPr>
          <p:cNvSpPr/>
          <p:nvPr/>
        </p:nvSpPr>
        <p:spPr>
          <a:xfrm>
            <a:off x="5448299" y="4972049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D9C3D2-CD82-B110-0469-9E2E2071A138}"/>
              </a:ext>
            </a:extLst>
          </p:cNvPr>
          <p:cNvSpPr txBox="1">
            <a:spLocks/>
          </p:cNvSpPr>
          <p:nvPr/>
        </p:nvSpPr>
        <p:spPr>
          <a:xfrm>
            <a:off x="6904662" y="2171699"/>
            <a:ext cx="20994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/>
              <a:t>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D88629-407F-74B5-EB77-54A10EA3AF1E}"/>
              </a:ext>
            </a:extLst>
          </p:cNvPr>
          <p:cNvSpPr txBox="1">
            <a:spLocks/>
          </p:cNvSpPr>
          <p:nvPr/>
        </p:nvSpPr>
        <p:spPr>
          <a:xfrm>
            <a:off x="7685712" y="2247899"/>
            <a:ext cx="1708966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/>
              <a:t> + 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600" b="1" dirty="0">
                <a:solidFill>
                  <a:srgbClr val="FFC000"/>
                </a:solidFill>
              </a:rPr>
              <a:t>C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E7EF300-412B-8C93-7A09-A6E7E92BAA9B}"/>
              </a:ext>
            </a:extLst>
          </p:cNvPr>
          <p:cNvSpPr/>
          <p:nvPr/>
        </p:nvSpPr>
        <p:spPr>
          <a:xfrm>
            <a:off x="9353549" y="2476499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7A28DE-BF14-DD8D-B430-0BAD0A354D26}"/>
              </a:ext>
            </a:extLst>
          </p:cNvPr>
          <p:cNvSpPr txBox="1">
            <a:spLocks/>
          </p:cNvSpPr>
          <p:nvPr/>
        </p:nvSpPr>
        <p:spPr>
          <a:xfrm>
            <a:off x="10114587" y="2181224"/>
            <a:ext cx="20994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C</a:t>
            </a:r>
            <a:r>
              <a:rPr lang="en-US" sz="3600" b="1" dirty="0"/>
              <a:t> + </a:t>
            </a: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C17FE6-781D-4049-2A03-53A70997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3" y="3105150"/>
            <a:ext cx="5905500" cy="4953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9BFC83-69E4-718E-0CB0-D4ED9AD79A58}"/>
              </a:ext>
            </a:extLst>
          </p:cNvPr>
          <p:cNvSpPr txBox="1">
            <a:spLocks/>
          </p:cNvSpPr>
          <p:nvPr/>
        </p:nvSpPr>
        <p:spPr>
          <a:xfrm>
            <a:off x="2770812" y="3600449"/>
            <a:ext cx="1518466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(Zinc metal)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4D3D354-F9A6-F293-BE09-67E9772B7A72}"/>
              </a:ext>
            </a:extLst>
          </p:cNvPr>
          <p:cNvSpPr txBox="1">
            <a:spLocks/>
          </p:cNvSpPr>
          <p:nvPr/>
        </p:nvSpPr>
        <p:spPr>
          <a:xfrm>
            <a:off x="4190037" y="3600449"/>
            <a:ext cx="20042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(Copper Sulphate)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68FB6E-928C-D811-40C4-952F5CC4D0D8}"/>
              </a:ext>
            </a:extLst>
          </p:cNvPr>
          <p:cNvSpPr txBox="1">
            <a:spLocks/>
          </p:cNvSpPr>
          <p:nvPr/>
        </p:nvSpPr>
        <p:spPr>
          <a:xfrm>
            <a:off x="6342687" y="3600449"/>
            <a:ext cx="20042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(Zinc Sulphate)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09201D-C8DF-569F-E4AA-A5A32C891D4E}"/>
              </a:ext>
            </a:extLst>
          </p:cNvPr>
          <p:cNvSpPr txBox="1">
            <a:spLocks/>
          </p:cNvSpPr>
          <p:nvPr/>
        </p:nvSpPr>
        <p:spPr>
          <a:xfrm>
            <a:off x="8152437" y="3600449"/>
            <a:ext cx="1689916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(Copper metal)</a:t>
            </a:r>
          </a:p>
        </p:txBody>
      </p:sp>
      <p:pic>
        <p:nvPicPr>
          <p:cNvPr id="21" name="Picture 20" descr="A black arrow pointing to a white background&#10;&#10;Description automatically generated">
            <a:extLst>
              <a:ext uri="{FF2B5EF4-FFF2-40B4-BE49-F238E27FC236}">
                <a16:creationId xmlns:a16="http://schemas.microsoft.com/office/drawing/2014/main" id="{097F55DB-680D-1B1D-63F5-2F59DC2C4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5634038"/>
            <a:ext cx="56769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0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2000A-503E-DCA0-851C-2546AAFC2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5350-5209-3F1C-2F9C-83D77758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05D3-B521-9FDB-6483-81E62FD4F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190624"/>
            <a:ext cx="10767241" cy="539115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5. Neutralization (N)</a:t>
            </a:r>
            <a:r>
              <a:rPr lang="en-US" dirty="0"/>
              <a:t> – A </a:t>
            </a:r>
            <a:r>
              <a:rPr lang="en-US" u="sng" dirty="0"/>
              <a:t>special double replacement reaction</a:t>
            </a:r>
            <a:r>
              <a:rPr lang="en-US" dirty="0"/>
              <a:t>. This always involves an </a:t>
            </a:r>
            <a:r>
              <a:rPr lang="en-US" b="1" dirty="0"/>
              <a:t>acid</a:t>
            </a:r>
            <a:r>
              <a:rPr lang="en-US" dirty="0"/>
              <a:t> reacting with a </a:t>
            </a:r>
            <a:r>
              <a:rPr lang="en-US" b="1" dirty="0"/>
              <a:t>basic</a:t>
            </a:r>
            <a:r>
              <a:rPr lang="en-US" dirty="0"/>
              <a:t> substance. This always produces </a:t>
            </a:r>
            <a:r>
              <a:rPr lang="en-US" b="1" dirty="0"/>
              <a:t>water</a:t>
            </a:r>
            <a:r>
              <a:rPr lang="en-US" dirty="0"/>
              <a:t> and a </a:t>
            </a:r>
            <a:r>
              <a:rPr lang="en-US" b="1" dirty="0"/>
              <a:t>salt</a:t>
            </a:r>
            <a:r>
              <a:rPr lang="en-US" dirty="0"/>
              <a:t> made of the metal from the base and the non-metal from the acid.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b="1" dirty="0"/>
              <a:t>General Form:</a:t>
            </a:r>
            <a:endParaRPr lang="en-US" b="1" dirty="0">
              <a:solidFill>
                <a:srgbClr val="000000"/>
              </a:solidFill>
              <a:ea typeface="+mj-lt"/>
              <a:cs typeface="+mj-lt"/>
            </a:endParaRP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b="1" dirty="0"/>
              <a:t>Example: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6.</a:t>
            </a:r>
            <a:r>
              <a:rPr lang="en-US" dirty="0"/>
              <a:t> </a:t>
            </a:r>
            <a:r>
              <a:rPr lang="en-US" b="1" dirty="0"/>
              <a:t>Combustion (C)</a:t>
            </a:r>
            <a:r>
              <a:rPr lang="en-US" dirty="0"/>
              <a:t> – </a:t>
            </a:r>
            <a:r>
              <a:rPr lang="en-US" sz="2100" dirty="0">
                <a:ea typeface="+mj-lt"/>
                <a:cs typeface="+mj-lt"/>
              </a:rPr>
              <a:t>When a </a:t>
            </a:r>
            <a:r>
              <a:rPr lang="en-US" sz="2100" b="1" dirty="0">
                <a:ea typeface="+mj-lt"/>
                <a:cs typeface="+mj-lt"/>
              </a:rPr>
              <a:t>fuel source</a:t>
            </a:r>
            <a:r>
              <a:rPr lang="en-US" sz="2100" dirty="0">
                <a:ea typeface="+mj-lt"/>
                <a:cs typeface="+mj-lt"/>
              </a:rPr>
              <a:t> is </a:t>
            </a:r>
            <a:r>
              <a:rPr lang="en-US" sz="2100" b="1" dirty="0">
                <a:ea typeface="+mj-lt"/>
                <a:cs typeface="+mj-lt"/>
              </a:rPr>
              <a:t>burned</a:t>
            </a:r>
            <a:r>
              <a:rPr lang="en-US" sz="2100" dirty="0">
                <a:ea typeface="+mj-lt"/>
                <a:cs typeface="+mj-lt"/>
              </a:rPr>
              <a:t>, it </a:t>
            </a:r>
            <a:r>
              <a:rPr lang="en-US" sz="2100" b="1" dirty="0">
                <a:ea typeface="+mj-lt"/>
                <a:cs typeface="+mj-lt"/>
              </a:rPr>
              <a:t>reacts with O</a:t>
            </a:r>
            <a:r>
              <a:rPr lang="en-US" sz="2100" b="1" baseline="-25000" dirty="0">
                <a:ea typeface="+mj-lt"/>
                <a:cs typeface="+mj-lt"/>
              </a:rPr>
              <a:t>2</a:t>
            </a:r>
            <a:r>
              <a:rPr lang="en-US" sz="2100" b="1" dirty="0">
                <a:ea typeface="+mj-lt"/>
                <a:cs typeface="+mj-lt"/>
              </a:rPr>
              <a:t> gas</a:t>
            </a:r>
            <a:r>
              <a:rPr lang="en-US" sz="2100" dirty="0">
                <a:ea typeface="+mj-lt"/>
                <a:cs typeface="+mj-lt"/>
              </a:rPr>
              <a:t>. This reaction </a:t>
            </a:r>
            <a:r>
              <a:rPr lang="en-US" sz="2100" b="1" dirty="0">
                <a:ea typeface="+mj-lt"/>
                <a:cs typeface="+mj-lt"/>
              </a:rPr>
              <a:t>always produces water and carbon dioxide</a:t>
            </a:r>
            <a:r>
              <a:rPr lang="en-US" sz="2100" dirty="0">
                <a:ea typeface="+mj-lt"/>
                <a:cs typeface="+mj-lt"/>
              </a:rPr>
              <a:t>. </a:t>
            </a:r>
            <a:r>
              <a:rPr lang="en-US" sz="2100" b="1" dirty="0">
                <a:ea typeface="+mj-lt"/>
                <a:cs typeface="+mj-lt"/>
              </a:rPr>
              <a:t>Light and heat are also produced</a:t>
            </a:r>
            <a:r>
              <a:rPr lang="en-US" sz="2100" dirty="0">
                <a:ea typeface="+mj-lt"/>
                <a:cs typeface="+mj-lt"/>
              </a:rPr>
              <a:t>. </a:t>
            </a:r>
            <a:r>
              <a:rPr lang="en-US" sz="2100" b="1" dirty="0">
                <a:ea typeface="+mj-lt"/>
                <a:cs typeface="+mj-lt"/>
              </a:rPr>
              <a:t>Note:</a:t>
            </a:r>
            <a:r>
              <a:rPr lang="en-US" sz="2100" dirty="0">
                <a:ea typeface="+mj-lt"/>
                <a:cs typeface="+mj-lt"/>
              </a:rPr>
              <a:t> x, y, and z are numbers that depend on the fuel source burned. Sometimes z is 0, meaning there is no oxygen in the fuel.</a:t>
            </a:r>
          </a:p>
          <a:p>
            <a:pPr marL="0" indent="0">
              <a:buNone/>
            </a:pPr>
            <a:r>
              <a:rPr lang="en-US" b="1" dirty="0"/>
              <a:t>     General Form: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     Example: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12994F-0939-7E6E-864F-17D41CEC1F81}"/>
              </a:ext>
            </a:extLst>
          </p:cNvPr>
          <p:cNvSpPr txBox="1">
            <a:spLocks/>
          </p:cNvSpPr>
          <p:nvPr/>
        </p:nvSpPr>
        <p:spPr>
          <a:xfrm>
            <a:off x="3047037" y="4991099"/>
            <a:ext cx="27852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err="1"/>
              <a:t>C</a:t>
            </a:r>
            <a:r>
              <a:rPr lang="en-US" sz="3600" b="1" baseline="-25000" err="1"/>
              <a:t>x</a:t>
            </a:r>
            <a:r>
              <a:rPr lang="en-US" sz="3600" b="1" err="1"/>
              <a:t>H</a:t>
            </a:r>
            <a:r>
              <a:rPr lang="en-US" sz="3600" b="1" baseline="-25000" err="1"/>
              <a:t>y</a:t>
            </a:r>
            <a:r>
              <a:rPr lang="en-US" sz="3600" b="1" err="1"/>
              <a:t>O</a:t>
            </a:r>
            <a:r>
              <a:rPr lang="en-US" sz="3600" b="1" baseline="-25000" err="1"/>
              <a:t>z</a:t>
            </a:r>
            <a:r>
              <a:rPr lang="en-US" sz="3600" b="1" dirty="0"/>
              <a:t> +  </a:t>
            </a:r>
            <a:r>
              <a:rPr lang="en-US" sz="3600" b="1" dirty="0">
                <a:ea typeface="+mj-lt"/>
                <a:cs typeface="+mj-lt"/>
              </a:rPr>
              <a:t>O</a:t>
            </a:r>
            <a:r>
              <a:rPr lang="en-US" sz="3600" b="1" baseline="-25000" dirty="0">
                <a:ea typeface="+mj-lt"/>
                <a:cs typeface="+mj-lt"/>
              </a:rPr>
              <a:t>2</a:t>
            </a:r>
            <a:endParaRPr lang="en-US" sz="3600" baseline="-25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CDE0BA-E435-FE5C-BD11-608F79073F93}"/>
              </a:ext>
            </a:extLst>
          </p:cNvPr>
          <p:cNvSpPr txBox="1">
            <a:spLocks/>
          </p:cNvSpPr>
          <p:nvPr/>
        </p:nvSpPr>
        <p:spPr>
          <a:xfrm>
            <a:off x="6485562" y="4962524"/>
            <a:ext cx="3118666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H</a:t>
            </a:r>
            <a:r>
              <a:rPr lang="en-US" sz="3600" b="1" baseline="-25000" dirty="0"/>
              <a:t>2</a:t>
            </a:r>
            <a:r>
              <a:rPr lang="en-US" sz="3600" b="1"/>
              <a:t>O +  CO</a:t>
            </a:r>
            <a:r>
              <a:rPr lang="en-US" sz="3600" b="1" baseline="-25000"/>
              <a:t>2</a:t>
            </a:r>
            <a:endParaRPr lang="en-US" sz="3600" b="1" baseline="-250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A8A775-F304-5F8D-6FB0-061197390074}"/>
              </a:ext>
            </a:extLst>
          </p:cNvPr>
          <p:cNvSpPr/>
          <p:nvPr/>
        </p:nvSpPr>
        <p:spPr>
          <a:xfrm>
            <a:off x="5714999" y="5181599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F217E7-8862-3350-AB72-C38C21CE3E2B}"/>
              </a:ext>
            </a:extLst>
          </p:cNvPr>
          <p:cNvSpPr txBox="1">
            <a:spLocks/>
          </p:cNvSpPr>
          <p:nvPr/>
        </p:nvSpPr>
        <p:spPr>
          <a:xfrm>
            <a:off x="2961312" y="2219324"/>
            <a:ext cx="2518591" cy="752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  <a:ea typeface="+mj-lt"/>
                <a:cs typeface="+mj-lt"/>
              </a:rPr>
              <a:t>A</a:t>
            </a:r>
            <a:r>
              <a:rPr lang="en-US" sz="3200" b="1" dirty="0">
                <a:solidFill>
                  <a:schemeClr val="accent2"/>
                </a:solidFill>
                <a:ea typeface="+mj-lt"/>
                <a:cs typeface="+mj-lt"/>
              </a:rPr>
              <a:t>OH</a:t>
            </a:r>
            <a:r>
              <a:rPr lang="en-US" sz="3200" b="1" dirty="0"/>
              <a:t> +  </a:t>
            </a:r>
            <a:r>
              <a:rPr lang="en-US" sz="3200" b="1" dirty="0">
                <a:solidFill>
                  <a:srgbClr val="FFC000"/>
                </a:solidFill>
                <a:ea typeface="+mj-lt"/>
                <a:cs typeface="+mj-lt"/>
              </a:rPr>
              <a:t>H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B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57A8FF7-D72D-4EBC-C506-010244A931E4}"/>
              </a:ext>
            </a:extLst>
          </p:cNvPr>
          <p:cNvSpPr/>
          <p:nvPr/>
        </p:nvSpPr>
        <p:spPr>
          <a:xfrm>
            <a:off x="5534024" y="2438399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824E7A-5B1E-4A5E-A5EF-E0829CEFFFA0}"/>
              </a:ext>
            </a:extLst>
          </p:cNvPr>
          <p:cNvSpPr txBox="1">
            <a:spLocks/>
          </p:cNvSpPr>
          <p:nvPr/>
        </p:nvSpPr>
        <p:spPr>
          <a:xfrm>
            <a:off x="6285537" y="2162174"/>
            <a:ext cx="26328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H</a:t>
            </a:r>
            <a:r>
              <a:rPr lang="en-US" sz="3600" b="1" baseline="-25000" dirty="0">
                <a:solidFill>
                  <a:srgbClr val="0070C0"/>
                </a:solidFill>
              </a:rPr>
              <a:t>2</a:t>
            </a:r>
            <a:r>
              <a:rPr lang="en-US" sz="3600" b="1" dirty="0">
                <a:solidFill>
                  <a:srgbClr val="0070C0"/>
                </a:solidFill>
              </a:rPr>
              <a:t>O</a:t>
            </a:r>
            <a:r>
              <a:rPr lang="en-US" sz="3600" b="1" dirty="0"/>
              <a:t> + </a:t>
            </a:r>
            <a:r>
              <a:rPr lang="en-US" sz="3600" b="1" dirty="0">
                <a:solidFill>
                  <a:srgbClr val="00B050"/>
                </a:solidFill>
              </a:rPr>
              <a:t>A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6C16930-E62A-A2E4-1BD7-8559AE6AADE4}"/>
              </a:ext>
            </a:extLst>
          </p:cNvPr>
          <p:cNvSpPr txBox="1">
            <a:spLocks/>
          </p:cNvSpPr>
          <p:nvPr/>
        </p:nvSpPr>
        <p:spPr>
          <a:xfrm>
            <a:off x="2199312" y="3667124"/>
            <a:ext cx="2023291" cy="466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(Sodium Hydroxide)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B035B7A-56AF-5014-C4DF-8503D6FDB997}"/>
              </a:ext>
            </a:extLst>
          </p:cNvPr>
          <p:cNvSpPr txBox="1">
            <a:spLocks/>
          </p:cNvSpPr>
          <p:nvPr/>
        </p:nvSpPr>
        <p:spPr>
          <a:xfrm>
            <a:off x="4361487" y="3667124"/>
            <a:ext cx="20042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(Hydrochloric Acid)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F737BA7-5CE2-E56A-CB26-4D00CAA24EF0}"/>
              </a:ext>
            </a:extLst>
          </p:cNvPr>
          <p:cNvSpPr txBox="1">
            <a:spLocks/>
          </p:cNvSpPr>
          <p:nvPr/>
        </p:nvSpPr>
        <p:spPr>
          <a:xfrm>
            <a:off x="6837987" y="3667124"/>
            <a:ext cx="110889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(Water)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A92725-048E-7343-8458-E2DD4F6287C0}"/>
              </a:ext>
            </a:extLst>
          </p:cNvPr>
          <p:cNvSpPr txBox="1">
            <a:spLocks/>
          </p:cNvSpPr>
          <p:nvPr/>
        </p:nvSpPr>
        <p:spPr>
          <a:xfrm>
            <a:off x="8323887" y="3714749"/>
            <a:ext cx="21947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(Sodium Chloride salt)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BCF7C5-8FD7-C5F5-9C28-EDB908E00672}"/>
              </a:ext>
            </a:extLst>
          </p:cNvPr>
          <p:cNvSpPr txBox="1">
            <a:spLocks/>
          </p:cNvSpPr>
          <p:nvPr/>
        </p:nvSpPr>
        <p:spPr>
          <a:xfrm>
            <a:off x="2646987" y="2914649"/>
            <a:ext cx="349014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NaOH +    HCl</a:t>
            </a:r>
            <a:endParaRPr lang="en-US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C9629B-A302-9002-7F69-78555EC759C2}"/>
              </a:ext>
            </a:extLst>
          </p:cNvPr>
          <p:cNvSpPr txBox="1">
            <a:spLocks/>
          </p:cNvSpPr>
          <p:nvPr/>
        </p:nvSpPr>
        <p:spPr>
          <a:xfrm>
            <a:off x="6780837" y="2914649"/>
            <a:ext cx="35472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H</a:t>
            </a:r>
            <a:r>
              <a:rPr lang="en-US" sz="3600" b="1" baseline="-25000" dirty="0"/>
              <a:t>2</a:t>
            </a:r>
            <a:r>
              <a:rPr lang="en-US" sz="3600" b="1" dirty="0"/>
              <a:t>O +    NaCl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0755274-2EE1-5310-8F2B-B603AB2E89D5}"/>
              </a:ext>
            </a:extLst>
          </p:cNvPr>
          <p:cNvSpPr/>
          <p:nvPr/>
        </p:nvSpPr>
        <p:spPr>
          <a:xfrm>
            <a:off x="5934074" y="311467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E1735FE-B8B9-1727-0B1D-794F81CE3AA3}"/>
              </a:ext>
            </a:extLst>
          </p:cNvPr>
          <p:cNvSpPr txBox="1">
            <a:spLocks/>
          </p:cNvSpPr>
          <p:nvPr/>
        </p:nvSpPr>
        <p:spPr>
          <a:xfrm>
            <a:off x="2380287" y="6419849"/>
            <a:ext cx="2023291" cy="466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(Propane)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E0633C-C79A-CD67-515C-E387044BE466}"/>
              </a:ext>
            </a:extLst>
          </p:cNvPr>
          <p:cNvSpPr txBox="1">
            <a:spLocks/>
          </p:cNvSpPr>
          <p:nvPr/>
        </p:nvSpPr>
        <p:spPr>
          <a:xfrm>
            <a:off x="4132887" y="6467474"/>
            <a:ext cx="20042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(Oxygen Gas)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5D96C03-9B32-A686-9E56-803FDC4DC9F5}"/>
              </a:ext>
            </a:extLst>
          </p:cNvPr>
          <p:cNvSpPr txBox="1">
            <a:spLocks/>
          </p:cNvSpPr>
          <p:nvPr/>
        </p:nvSpPr>
        <p:spPr>
          <a:xfrm>
            <a:off x="6723687" y="6467474"/>
            <a:ext cx="110889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(Water)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509C2-04D8-B0B0-25B6-6B6039760203}"/>
              </a:ext>
            </a:extLst>
          </p:cNvPr>
          <p:cNvSpPr txBox="1">
            <a:spLocks/>
          </p:cNvSpPr>
          <p:nvPr/>
        </p:nvSpPr>
        <p:spPr>
          <a:xfrm>
            <a:off x="8209587" y="6515099"/>
            <a:ext cx="21947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(Carbon Dioxide)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1C147B6-66B9-AA65-269C-A9C2AECEF6EC}"/>
              </a:ext>
            </a:extLst>
          </p:cNvPr>
          <p:cNvSpPr txBox="1">
            <a:spLocks/>
          </p:cNvSpPr>
          <p:nvPr/>
        </p:nvSpPr>
        <p:spPr>
          <a:xfrm>
            <a:off x="2532687" y="5714999"/>
            <a:ext cx="32043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r>
              <a:rPr lang="en-US" sz="3600" b="1" baseline="-25000" dirty="0"/>
              <a:t>3</a:t>
            </a:r>
            <a:r>
              <a:rPr lang="en-US" sz="3600" b="1" dirty="0"/>
              <a:t>H</a:t>
            </a:r>
            <a:r>
              <a:rPr lang="en-US" sz="3600" b="1" baseline="-25000" dirty="0"/>
              <a:t>8</a:t>
            </a:r>
            <a:r>
              <a:rPr lang="en-US" sz="3600" b="1" dirty="0"/>
              <a:t> +   5 </a:t>
            </a:r>
            <a:r>
              <a:rPr lang="en-US" sz="3300" b="1" dirty="0">
                <a:ea typeface="+mj-lt"/>
                <a:cs typeface="+mj-lt"/>
              </a:rPr>
              <a:t>O</a:t>
            </a:r>
            <a:r>
              <a:rPr lang="en-US" sz="3200" b="1" baseline="-25000" dirty="0">
                <a:ea typeface="+mj-lt"/>
                <a:cs typeface="+mj-lt"/>
              </a:rPr>
              <a:t>2</a:t>
            </a:r>
            <a:endParaRPr lang="en-US" sz="32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702F36F-235D-783B-1724-1031346A0F80}"/>
              </a:ext>
            </a:extLst>
          </p:cNvPr>
          <p:cNvSpPr txBox="1">
            <a:spLocks/>
          </p:cNvSpPr>
          <p:nvPr/>
        </p:nvSpPr>
        <p:spPr>
          <a:xfrm>
            <a:off x="6495087" y="5714999"/>
            <a:ext cx="3833041" cy="86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4 H</a:t>
            </a:r>
            <a:r>
              <a:rPr lang="en-US" sz="3600" b="1" baseline="-25000" dirty="0"/>
              <a:t>2</a:t>
            </a:r>
            <a:r>
              <a:rPr lang="en-US" sz="3600" b="1" dirty="0"/>
              <a:t>O +   3 CO</a:t>
            </a:r>
            <a:r>
              <a:rPr lang="en-US" sz="3600" b="1" baseline="-25000" dirty="0"/>
              <a:t>2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5738D40-DCC7-24B3-7634-72AEA1B3AD8D}"/>
              </a:ext>
            </a:extLst>
          </p:cNvPr>
          <p:cNvSpPr/>
          <p:nvPr/>
        </p:nvSpPr>
        <p:spPr>
          <a:xfrm>
            <a:off x="5819774" y="591502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86331-CE5D-76B1-DEC8-8E9A889A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8F8B-DB99-9FEE-64F7-FDE515D2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/>
          <a:lstStyle/>
          <a:p>
            <a:r>
              <a:rPr lang="en-US" dirty="0"/>
              <a:t>Balancing each type of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D047-13A5-C169-3E79-86777BEC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428749"/>
            <a:ext cx="10357666" cy="53435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Law of Conservation of matter: Matter cannot be created or destroyed.</a:t>
            </a:r>
          </a:p>
          <a:p>
            <a:r>
              <a:rPr lang="en-US" dirty="0"/>
              <a:t>Because of this law, </a:t>
            </a:r>
            <a:r>
              <a:rPr lang="en-US" b="1" dirty="0"/>
              <a:t>every element that reacts must be on the products side </a:t>
            </a:r>
            <a:r>
              <a:rPr lang="en-US" b="1" u="sng" dirty="0"/>
              <a:t>in equal amounts.</a:t>
            </a:r>
            <a:endParaRPr lang="en-US" b="1" u="sng"/>
          </a:p>
          <a:p>
            <a:r>
              <a:rPr lang="en-US" dirty="0"/>
              <a:t>To balance equations, we </a:t>
            </a:r>
            <a:r>
              <a:rPr lang="en-US" b="1" u="sng" dirty="0">
                <a:highlight>
                  <a:srgbClr val="FFFF00"/>
                </a:highlight>
              </a:rPr>
              <a:t>cannot alter the subscripts</a:t>
            </a:r>
            <a:r>
              <a:rPr lang="en-US" dirty="0"/>
              <a:t>, as it will cause changes to the actual substances. Instead, </a:t>
            </a:r>
            <a:r>
              <a:rPr lang="en-US" b="1" dirty="0"/>
              <a:t>we put numbers in front of compounds, called coefficients</a:t>
            </a:r>
            <a:r>
              <a:rPr lang="en-US" dirty="0"/>
              <a:t> (just like in math).</a:t>
            </a:r>
          </a:p>
          <a:p>
            <a:r>
              <a:rPr lang="en-US" dirty="0"/>
              <a:t>A coefficient multiplies the number of every element in the compound. Example:</a:t>
            </a:r>
          </a:p>
          <a:p>
            <a:endParaRPr lang="en-US" dirty="0"/>
          </a:p>
          <a:p>
            <a:r>
              <a:rPr lang="en-US" dirty="0"/>
              <a:t>In this example, there would be 3x1=3 Magnesium, 3x1=3 Carbons and 3x3=9 Oxygens.</a:t>
            </a:r>
          </a:p>
          <a:p>
            <a:r>
              <a:rPr lang="en-US" dirty="0"/>
              <a:t>All compounds have an invisible "1" in front of them to start.</a:t>
            </a:r>
          </a:p>
          <a:p>
            <a:r>
              <a:rPr lang="en-US" b="1" dirty="0"/>
              <a:t>Coefficients are </a:t>
            </a:r>
            <a:r>
              <a:rPr lang="en-US" b="1" u="sng" dirty="0"/>
              <a:t>never</a:t>
            </a:r>
            <a:r>
              <a:rPr lang="en-US" b="1" dirty="0"/>
              <a:t> written as fractions or decimals.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9C5C4-77B5-B0DC-8134-F4A94A639754}"/>
              </a:ext>
            </a:extLst>
          </p:cNvPr>
          <p:cNvSpPr txBox="1">
            <a:spLocks/>
          </p:cNvSpPr>
          <p:nvPr/>
        </p:nvSpPr>
        <p:spPr>
          <a:xfrm>
            <a:off x="4418637" y="4352924"/>
            <a:ext cx="27852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 MgCO</a:t>
            </a:r>
            <a:r>
              <a:rPr lang="en-US" sz="3600" b="1" baseline="-25000" dirty="0"/>
              <a:t>3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89104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8B745-53A9-A5CF-B168-EAC459AC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05A-7B32-E04D-3D76-5BFD8534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/>
          <a:lstStyle/>
          <a:p>
            <a:r>
              <a:rPr lang="en-US" dirty="0"/>
              <a:t>Balancing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DA2C-77C1-3B11-0CAD-A36FC4E7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219199"/>
            <a:ext cx="10300516" cy="24669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There are many strategies to balancing reactions. None are required, but greatly help.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u="sng" dirty="0"/>
              <a:t>Use pencil.</a:t>
            </a:r>
            <a:r>
              <a:rPr lang="en-US" dirty="0"/>
              <a:t> You need to edit a lot and sometimes retry.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Make a table like the one on the right to keep track of the number of elements on the left and right side.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If a polyatomic ion appears on both sides, count it as one unit (do not break it up).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Try starting with element/polyatomic that is most unbalanced.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For this example, we need to add a 2 in front of sodium hydroxide to make each side equal.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8C21A4-2ECB-3792-273C-61B5F2A75780}"/>
              </a:ext>
            </a:extLst>
          </p:cNvPr>
          <p:cNvSpPr txBox="1">
            <a:spLocks/>
          </p:cNvSpPr>
          <p:nvPr/>
        </p:nvSpPr>
        <p:spPr>
          <a:xfrm>
            <a:off x="1808787" y="4314824"/>
            <a:ext cx="2023291" cy="466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(Sodium hydroxide)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244329-E41C-C117-B43F-C9AA4CF27639}"/>
              </a:ext>
            </a:extLst>
          </p:cNvPr>
          <p:cNvSpPr txBox="1">
            <a:spLocks/>
          </p:cNvSpPr>
          <p:nvPr/>
        </p:nvSpPr>
        <p:spPr>
          <a:xfrm>
            <a:off x="3561387" y="4295774"/>
            <a:ext cx="20042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(Magnesium Sulphate)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769FA2-466D-0652-631F-FEB88B17E6FF}"/>
              </a:ext>
            </a:extLst>
          </p:cNvPr>
          <p:cNvSpPr txBox="1">
            <a:spLocks/>
          </p:cNvSpPr>
          <p:nvPr/>
        </p:nvSpPr>
        <p:spPr>
          <a:xfrm>
            <a:off x="5828337" y="4276724"/>
            <a:ext cx="2023291" cy="552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(Sodium Sulphate)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7A1A63-9B7E-C602-5C8D-16CAEEA6E2B3}"/>
              </a:ext>
            </a:extLst>
          </p:cNvPr>
          <p:cNvSpPr txBox="1">
            <a:spLocks/>
          </p:cNvSpPr>
          <p:nvPr/>
        </p:nvSpPr>
        <p:spPr>
          <a:xfrm>
            <a:off x="7961937" y="4314824"/>
            <a:ext cx="2299516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(Magnesium Hydroxide)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DE1BF-9A34-8E1C-1D83-E3AABBAB57BD}"/>
              </a:ext>
            </a:extLst>
          </p:cNvPr>
          <p:cNvSpPr txBox="1">
            <a:spLocks/>
          </p:cNvSpPr>
          <p:nvPr/>
        </p:nvSpPr>
        <p:spPr>
          <a:xfrm>
            <a:off x="1961187" y="3609974"/>
            <a:ext cx="32043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NaOH +    </a:t>
            </a:r>
            <a:r>
              <a:rPr lang="en-US" sz="3300" b="1" dirty="0">
                <a:ea typeface="+mj-lt"/>
                <a:cs typeface="+mj-lt"/>
              </a:rPr>
              <a:t>MgSO</a:t>
            </a:r>
            <a:r>
              <a:rPr lang="en-US" sz="3300" b="1" baseline="-25000" dirty="0">
                <a:ea typeface="+mj-lt"/>
                <a:cs typeface="+mj-lt"/>
              </a:rPr>
              <a:t>4</a:t>
            </a:r>
            <a:endParaRPr lang="en-US" sz="3200" b="1" baseline="-25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6FB76A-F058-9503-4F11-5897F140D977}"/>
              </a:ext>
            </a:extLst>
          </p:cNvPr>
          <p:cNvSpPr txBox="1">
            <a:spLocks/>
          </p:cNvSpPr>
          <p:nvPr/>
        </p:nvSpPr>
        <p:spPr>
          <a:xfrm>
            <a:off x="5999787" y="3543299"/>
            <a:ext cx="3833041" cy="86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Na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 +   Mg(OH)</a:t>
            </a:r>
            <a:r>
              <a:rPr lang="en-US" sz="3600" b="1" baseline="-25000" dirty="0"/>
              <a:t>2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B8DBB25-ED98-2E38-2862-AA726369CDAC}"/>
              </a:ext>
            </a:extLst>
          </p:cNvPr>
          <p:cNvSpPr/>
          <p:nvPr/>
        </p:nvSpPr>
        <p:spPr>
          <a:xfrm>
            <a:off x="5248274" y="3809999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A8B0E4D-4F19-DB8C-DD84-E275C8EB6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66597"/>
              </p:ext>
            </p:extLst>
          </p:nvPr>
        </p:nvGraphicFramePr>
        <p:xfrm>
          <a:off x="1743075" y="4686300"/>
          <a:ext cx="8168638" cy="18738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46348555"/>
                    </a:ext>
                  </a:extLst>
                </a:gridCol>
                <a:gridCol w="3084195">
                  <a:extLst>
                    <a:ext uri="{9D8B030D-6E8A-4147-A177-3AD203B41FA5}">
                      <a16:colId xmlns:a16="http://schemas.microsoft.com/office/drawing/2014/main" val="2803808822"/>
                    </a:ext>
                  </a:extLst>
                </a:gridCol>
                <a:gridCol w="1238249">
                  <a:extLst>
                    <a:ext uri="{9D8B030D-6E8A-4147-A177-3AD203B41FA5}">
                      <a16:colId xmlns:a16="http://schemas.microsoft.com/office/drawing/2014/main" val="262579160"/>
                    </a:ext>
                  </a:extLst>
                </a:gridCol>
                <a:gridCol w="2846069">
                  <a:extLst>
                    <a:ext uri="{9D8B030D-6E8A-4147-A177-3AD203B41FA5}">
                      <a16:colId xmlns:a16="http://schemas.microsoft.com/office/drawing/2014/main" val="2745640275"/>
                    </a:ext>
                  </a:extLst>
                </a:gridCol>
              </a:tblGrid>
              <a:tr h="390525">
                <a:tc gridSpan="2">
                  <a:txBody>
                    <a:bodyPr/>
                    <a:lstStyle/>
                    <a:p>
                      <a:r>
                        <a:rPr lang="en-US" dirty="0"/>
                        <a:t>Reactants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Products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47703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2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OH</a:t>
                      </a:r>
                      <a:r>
                        <a:rPr lang="en-US" b="1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OH</a:t>
                      </a:r>
                      <a:r>
                        <a:rPr lang="en-US" b="1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204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</a:rPr>
                        <a:t>SO</a:t>
                      </a:r>
                      <a:r>
                        <a:rPr lang="en-US" sz="1200" b="1" i="0" u="none" strike="noStrike" baseline="-25000" noProof="0" dirty="0">
                          <a:solidFill>
                            <a:srgbClr val="000000"/>
                          </a:solidFill>
                          <a:latin typeface="Avenir Next LT Pro"/>
                        </a:rPr>
                        <a:t>4</a:t>
                      </a:r>
                      <a:endParaRPr lang="en-US" sz="1200" b="1" i="0" u="none" strike="noStrike" baseline="30000" noProof="0">
                        <a:solidFill>
                          <a:srgbClr val="000000"/>
                        </a:solidFill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</a:t>
                      </a:r>
                      <a:r>
                        <a:rPr lang="en-US" b="1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2648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AE8D495-DA7E-AC9B-3256-4DE2290515AD}"/>
                  </a:ext>
                </a:extLst>
              </p14:cNvPr>
              <p14:cNvContentPartPr/>
              <p14:nvPr/>
            </p14:nvContentPartPr>
            <p14:xfrm>
              <a:off x="1704975" y="3742921"/>
              <a:ext cx="282490" cy="31718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AE8D495-DA7E-AC9B-3256-4DE2290515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005" y="3725300"/>
                <a:ext cx="318071" cy="35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73BF9A-C416-F022-E4C4-041DBA23CCCD}"/>
                  </a:ext>
                </a:extLst>
              </p14:cNvPr>
              <p14:cNvContentPartPr/>
              <p14:nvPr/>
            </p14:nvContentPartPr>
            <p14:xfrm>
              <a:off x="3132283" y="5181600"/>
              <a:ext cx="182416" cy="19752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73BF9A-C416-F022-E4C4-041DBA23CC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4688" y="5163643"/>
                <a:ext cx="217966" cy="233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A8D98CC-BE16-9765-EF84-5956D674ECC3}"/>
                  </a:ext>
                </a:extLst>
              </p14:cNvPr>
              <p14:cNvContentPartPr/>
              <p14:nvPr/>
            </p14:nvContentPartPr>
            <p14:xfrm>
              <a:off x="3124200" y="5172075"/>
              <a:ext cx="227362" cy="20021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A8D98CC-BE16-9765-EF84-5956D674EC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6241" y="5154462"/>
                <a:ext cx="262921" cy="23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1687B14-14CA-B2E9-B2EB-357F1E619200}"/>
                  </a:ext>
                </a:extLst>
              </p14:cNvPr>
              <p14:cNvContentPartPr/>
              <p14:nvPr/>
            </p14:nvContentPartPr>
            <p14:xfrm>
              <a:off x="3505199" y="5171658"/>
              <a:ext cx="238835" cy="249229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1687B14-14CA-B2E9-B2EB-357F1E6192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7574" y="5153676"/>
                <a:ext cx="274444" cy="284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44770B4-9969-B02A-F42C-A443400FC463}"/>
                  </a:ext>
                </a:extLst>
              </p14:cNvPr>
              <p14:cNvContentPartPr/>
              <p14:nvPr/>
            </p14:nvContentPartPr>
            <p14:xfrm>
              <a:off x="3914775" y="5210175"/>
              <a:ext cx="162326" cy="46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44770B4-9969-B02A-F42C-A443400FC4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7178" y="5192284"/>
                <a:ext cx="197880" cy="81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2E1796B-0947-38AC-3EFE-2D1750C89CC3}"/>
                  </a:ext>
                </a:extLst>
              </p14:cNvPr>
              <p14:cNvContentPartPr/>
              <p14:nvPr/>
            </p14:nvContentPartPr>
            <p14:xfrm>
              <a:off x="3886199" y="5324474"/>
              <a:ext cx="170401" cy="9525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2E1796B-0947-38AC-3EFE-2D1750C89C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8224" y="4857749"/>
                <a:ext cx="205991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AAF08E-3FFA-DDEA-B0FC-B3C99609D89C}"/>
                  </a:ext>
                </a:extLst>
              </p14:cNvPr>
              <p14:cNvContentPartPr/>
              <p14:nvPr/>
            </p14:nvContentPartPr>
            <p14:xfrm>
              <a:off x="4238625" y="5143041"/>
              <a:ext cx="281102" cy="232811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AAF08E-3FFA-DDEA-B0FC-B3C99609D8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0652" y="5125436"/>
                <a:ext cx="316689" cy="26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C20C9F3-48B0-099F-2708-34EDC05B0B4E}"/>
                  </a:ext>
                </a:extLst>
              </p14:cNvPr>
              <p14:cNvContentPartPr/>
              <p14:nvPr/>
            </p14:nvContentPartPr>
            <p14:xfrm>
              <a:off x="3151333" y="5562599"/>
              <a:ext cx="182416" cy="197524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C20C9F3-48B0-099F-2708-34EDC05B0B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3379" y="5544642"/>
                <a:ext cx="217966" cy="233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A9C943F-2C88-2503-3CA5-D716BBA59F13}"/>
                  </a:ext>
                </a:extLst>
              </p14:cNvPr>
              <p14:cNvContentPartPr/>
              <p14:nvPr/>
            </p14:nvContentPartPr>
            <p14:xfrm>
              <a:off x="3143249" y="5553075"/>
              <a:ext cx="227362" cy="20021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A9C943F-2C88-2503-3CA5-D716BBA59F1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5290" y="5535103"/>
                <a:ext cx="262921" cy="23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5AC6568-AFCB-827E-63A1-1C0CF9E5F96A}"/>
                  </a:ext>
                </a:extLst>
              </p14:cNvPr>
              <p14:cNvContentPartPr/>
              <p14:nvPr/>
            </p14:nvContentPartPr>
            <p14:xfrm>
              <a:off x="3524249" y="5552657"/>
              <a:ext cx="238835" cy="249229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5AC6568-AFCB-827E-63A1-1C0CF9E5F96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6264" y="5534701"/>
                <a:ext cx="274444" cy="28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BC1B90-F636-BB6E-FA86-17B885CE6F9F}"/>
                  </a:ext>
                </a:extLst>
              </p14:cNvPr>
              <p14:cNvContentPartPr/>
              <p14:nvPr/>
            </p14:nvContentPartPr>
            <p14:xfrm>
              <a:off x="3933825" y="5591174"/>
              <a:ext cx="162326" cy="46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BC1B90-F636-BB6E-FA86-17B885CE6F9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15829" y="5573420"/>
                <a:ext cx="197959" cy="81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5909F8-C5E1-5D59-4104-CF3CDDAADB8B}"/>
                  </a:ext>
                </a:extLst>
              </p14:cNvPr>
              <p14:cNvContentPartPr/>
              <p14:nvPr/>
            </p14:nvContentPartPr>
            <p14:xfrm>
              <a:off x="3905249" y="5705474"/>
              <a:ext cx="170401" cy="952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5909F8-C5E1-5D59-4104-CF3CDDAADB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7274" y="5229224"/>
                <a:ext cx="205991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1FFAEC9-A5F3-00D2-51AE-8E66A16AF029}"/>
                  </a:ext>
                </a:extLst>
              </p14:cNvPr>
              <p14:cNvContentPartPr/>
              <p14:nvPr/>
            </p14:nvContentPartPr>
            <p14:xfrm>
              <a:off x="4257674" y="5524040"/>
              <a:ext cx="281102" cy="232811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1FFAEC9-A5F3-00D2-51AE-8E66A16AF02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39701" y="5506076"/>
                <a:ext cx="316689" cy="2683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90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0361-4392-929D-EDA9-B5DA13CC4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B64F-DDE7-9880-FF4F-2F178B06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986316" cy="857425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Balancing reactions- Neutralization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C7D5-D049-4DC9-D954-0CD83A5B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219199"/>
            <a:ext cx="10300516" cy="152400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For neutralization, you need to break down the OH, because it is combining with the hydrogen on the acid to form water.</a:t>
            </a:r>
          </a:p>
          <a:p>
            <a:r>
              <a:rPr lang="en-US" dirty="0"/>
              <a:t>Start by balancing the salt and leave the water until last.</a:t>
            </a:r>
          </a:p>
          <a:p>
            <a:r>
              <a:rPr lang="en-US" dirty="0"/>
              <a:t>Example order: Orange writing to balance the salt, then green writing to balance the water.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C3B835-EFC8-1D58-C61C-84ACFD7F48BE}"/>
              </a:ext>
            </a:extLst>
          </p:cNvPr>
          <p:cNvSpPr txBox="1">
            <a:spLocks/>
          </p:cNvSpPr>
          <p:nvPr/>
        </p:nvSpPr>
        <p:spPr>
          <a:xfrm>
            <a:off x="1770687" y="3714749"/>
            <a:ext cx="2023291" cy="466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(Aluminum Hydroxide)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277BC1-4775-C016-EB56-AA0B5373F286}"/>
              </a:ext>
            </a:extLst>
          </p:cNvPr>
          <p:cNvSpPr txBox="1">
            <a:spLocks/>
          </p:cNvSpPr>
          <p:nvPr/>
        </p:nvSpPr>
        <p:spPr>
          <a:xfrm>
            <a:off x="3932862" y="3714749"/>
            <a:ext cx="20042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(Hydrochloric Acid)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9113C9-FD89-2C45-8D45-B268DC49BCD6}"/>
              </a:ext>
            </a:extLst>
          </p:cNvPr>
          <p:cNvSpPr txBox="1">
            <a:spLocks/>
          </p:cNvSpPr>
          <p:nvPr/>
        </p:nvSpPr>
        <p:spPr>
          <a:xfrm>
            <a:off x="6580812" y="3714749"/>
            <a:ext cx="110889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(Water)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27E1F9C-84FE-A2AC-F4BE-357EC2898D19}"/>
              </a:ext>
            </a:extLst>
          </p:cNvPr>
          <p:cNvSpPr txBox="1">
            <a:spLocks/>
          </p:cNvSpPr>
          <p:nvPr/>
        </p:nvSpPr>
        <p:spPr>
          <a:xfrm>
            <a:off x="7895262" y="3762374"/>
            <a:ext cx="2194741" cy="3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(Aluminum Chloride salt)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7CCC643-BD85-E004-7807-A646161CD956}"/>
              </a:ext>
            </a:extLst>
          </p:cNvPr>
          <p:cNvSpPr txBox="1">
            <a:spLocks/>
          </p:cNvSpPr>
          <p:nvPr/>
        </p:nvSpPr>
        <p:spPr>
          <a:xfrm>
            <a:off x="2218362" y="2962274"/>
            <a:ext cx="32043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Al(OH)</a:t>
            </a:r>
            <a:r>
              <a:rPr lang="en-US" sz="3600" b="1" baseline="-25000" dirty="0"/>
              <a:t>3</a:t>
            </a:r>
            <a:r>
              <a:rPr lang="en-US" sz="3600" b="1" dirty="0"/>
              <a:t> +    HCl</a:t>
            </a:r>
            <a:endParaRPr lang="en-US" sz="36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FF369AB-23F1-58C4-5AAF-C82A40BDD73E}"/>
              </a:ext>
            </a:extLst>
          </p:cNvPr>
          <p:cNvSpPr txBox="1">
            <a:spLocks/>
          </p:cNvSpPr>
          <p:nvPr/>
        </p:nvSpPr>
        <p:spPr>
          <a:xfrm>
            <a:off x="6504612" y="2943224"/>
            <a:ext cx="3661591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H</a:t>
            </a:r>
            <a:r>
              <a:rPr lang="en-US" sz="3600" b="1" baseline="-25000" dirty="0"/>
              <a:t>2</a:t>
            </a:r>
            <a:r>
              <a:rPr lang="en-US" sz="3600" b="1" dirty="0"/>
              <a:t>O +    AlCl</a:t>
            </a:r>
            <a:r>
              <a:rPr lang="en-US" sz="3600" b="1" baseline="-25000" dirty="0"/>
              <a:t>3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48C6286-75CF-8D65-9091-7C08179EECBC}"/>
              </a:ext>
            </a:extLst>
          </p:cNvPr>
          <p:cNvSpPr/>
          <p:nvPr/>
        </p:nvSpPr>
        <p:spPr>
          <a:xfrm>
            <a:off x="5724524" y="3190874"/>
            <a:ext cx="561975" cy="314325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081E56-FAFC-3608-FC0B-5A99A36E4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97269"/>
              </p:ext>
            </p:extLst>
          </p:nvPr>
        </p:nvGraphicFramePr>
        <p:xfrm>
          <a:off x="1916430" y="4399026"/>
          <a:ext cx="8168638" cy="212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3613092122"/>
                    </a:ext>
                  </a:extLst>
                </a:gridCol>
                <a:gridCol w="3007995">
                  <a:extLst>
                    <a:ext uri="{9D8B030D-6E8A-4147-A177-3AD203B41FA5}">
                      <a16:colId xmlns:a16="http://schemas.microsoft.com/office/drawing/2014/main" val="2138252304"/>
                    </a:ext>
                  </a:extLst>
                </a:gridCol>
                <a:gridCol w="1209674">
                  <a:extLst>
                    <a:ext uri="{9D8B030D-6E8A-4147-A177-3AD203B41FA5}">
                      <a16:colId xmlns:a16="http://schemas.microsoft.com/office/drawing/2014/main" val="148266487"/>
                    </a:ext>
                  </a:extLst>
                </a:gridCol>
                <a:gridCol w="2874644">
                  <a:extLst>
                    <a:ext uri="{9D8B030D-6E8A-4147-A177-3AD203B41FA5}">
                      <a16:colId xmlns:a16="http://schemas.microsoft.com/office/drawing/2014/main" val="1279147634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r>
                        <a:rPr lang="en-US" dirty="0"/>
                        <a:t>Reactants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Products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97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0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4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70845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274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7B57A8-C90B-36C3-3F54-B877325A45F1}"/>
                  </a:ext>
                </a:extLst>
              </p14:cNvPr>
              <p14:cNvContentPartPr/>
              <p14:nvPr/>
            </p14:nvContentPartPr>
            <p14:xfrm>
              <a:off x="4221060" y="3200400"/>
              <a:ext cx="226374" cy="371948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7B57A8-C90B-36C3-3F54-B877325A45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3094" y="3182774"/>
                <a:ext cx="261947" cy="4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F362F95-C6BD-2466-7EA2-876E47AB1F4C}"/>
                  </a:ext>
                </a:extLst>
              </p14:cNvPr>
              <p14:cNvContentPartPr/>
              <p14:nvPr/>
            </p14:nvContentPartPr>
            <p14:xfrm>
              <a:off x="3345212" y="6286499"/>
              <a:ext cx="150462" cy="143753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F362F95-C6BD-2466-7EA2-876E47AB1F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7257" y="6268530"/>
                <a:ext cx="186013" cy="179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3175CE5-E734-8C17-7ED1-64AEBD2B2D1B}"/>
                  </a:ext>
                </a:extLst>
              </p14:cNvPr>
              <p14:cNvContentPartPr/>
              <p14:nvPr/>
            </p14:nvContentPartPr>
            <p14:xfrm>
              <a:off x="3324224" y="6286499"/>
              <a:ext cx="165617" cy="15915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3175CE5-E734-8C17-7ED1-64AEBD2B2D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6261" y="6268536"/>
                <a:ext cx="201183" cy="1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18BCEC0-9D71-AD59-11B3-79C352BD74BB}"/>
                  </a:ext>
                </a:extLst>
              </p14:cNvPr>
              <p14:cNvContentPartPr/>
              <p14:nvPr/>
            </p14:nvContentPartPr>
            <p14:xfrm>
              <a:off x="3639750" y="6267450"/>
              <a:ext cx="148646" cy="21009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18BCEC0-9D71-AD59-11B3-79C352BD74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2157" y="6249493"/>
                <a:ext cx="184192" cy="245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C50ADD5-765A-D82A-952E-954BFF17BBAA}"/>
                  </a:ext>
                </a:extLst>
              </p14:cNvPr>
              <p14:cNvContentPartPr/>
              <p14:nvPr/>
            </p14:nvContentPartPr>
            <p14:xfrm>
              <a:off x="3895725" y="6324599"/>
              <a:ext cx="122848" cy="9525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C50ADD5-765A-D82A-952E-954BFF17BB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8124" y="6306960"/>
                <a:ext cx="158409" cy="44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8A24FDB-BCDB-589B-D1DF-748E4B51FA20}"/>
                  </a:ext>
                </a:extLst>
              </p14:cNvPr>
              <p14:cNvContentPartPr/>
              <p14:nvPr/>
            </p14:nvContentPartPr>
            <p14:xfrm>
              <a:off x="3886200" y="6428959"/>
              <a:ext cx="160784" cy="99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8A24FDB-BCDB-589B-D1DF-748E4B51FA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8255" y="6412164"/>
                <a:ext cx="196314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C68E69-8962-64F7-265C-E698F1B76632}"/>
                  </a:ext>
                </a:extLst>
              </p14:cNvPr>
              <p14:cNvContentPartPr/>
              <p14:nvPr/>
            </p14:nvContentPartPr>
            <p14:xfrm>
              <a:off x="4162424" y="6257924"/>
              <a:ext cx="187743" cy="192057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C68E69-8962-64F7-265C-E698F1B766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44475" y="6240301"/>
                <a:ext cx="223281" cy="227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51AA6-93C2-87EF-E389-ABD48B8D5C39}"/>
                  </a:ext>
                </a:extLst>
              </p14:cNvPr>
              <p14:cNvContentPartPr/>
              <p14:nvPr/>
            </p14:nvContentPartPr>
            <p14:xfrm>
              <a:off x="3335806" y="5915024"/>
              <a:ext cx="150343" cy="134347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51AA6-93C2-87EF-E389-ABD48B8D5C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17865" y="5897063"/>
                <a:ext cx="185866" cy="169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0B7E1C-F6B2-4D1D-72EA-53BC422BAC1E}"/>
                  </a:ext>
                </a:extLst>
              </p14:cNvPr>
              <p14:cNvContentPartPr/>
              <p14:nvPr/>
            </p14:nvContentPartPr>
            <p14:xfrm>
              <a:off x="3305175" y="5915025"/>
              <a:ext cx="191510" cy="18868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0B7E1C-F6B2-4D1D-72EA-53BC422BAC1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87210" y="5897055"/>
                <a:ext cx="227081" cy="224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D7B3CFF-F836-F6D9-7948-83920BB1EB7C}"/>
                  </a:ext>
                </a:extLst>
              </p14:cNvPr>
              <p14:cNvContentPartPr/>
              <p14:nvPr/>
            </p14:nvContentPartPr>
            <p14:xfrm>
              <a:off x="3600450" y="5924550"/>
              <a:ext cx="140158" cy="152826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D7B3CFF-F836-F6D9-7948-83920BB1EB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82481" y="5906971"/>
                <a:ext cx="175737" cy="18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A02831-E3A5-C0EA-7DA8-45B352895BC5}"/>
                  </a:ext>
                </a:extLst>
              </p14:cNvPr>
              <p14:cNvContentPartPr/>
              <p14:nvPr/>
            </p14:nvContentPartPr>
            <p14:xfrm>
              <a:off x="3895725" y="5962649"/>
              <a:ext cx="84444" cy="9525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A02831-E3A5-C0EA-7DA8-45B352895BC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78192" y="5495924"/>
                <a:ext cx="119868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634BA1-DF13-838D-06A5-C837AC512EB2}"/>
                  </a:ext>
                </a:extLst>
              </p14:cNvPr>
              <p14:cNvContentPartPr/>
              <p14:nvPr/>
            </p14:nvContentPartPr>
            <p14:xfrm>
              <a:off x="3886200" y="6048374"/>
              <a:ext cx="141870" cy="9525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634BA1-DF13-838D-06A5-C837AC512EB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68242" y="5581649"/>
                <a:ext cx="177427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259D01-567A-7867-3197-7C676D784CA6}"/>
                  </a:ext>
                </a:extLst>
              </p14:cNvPr>
              <p14:cNvContentPartPr/>
              <p14:nvPr/>
            </p14:nvContentPartPr>
            <p14:xfrm>
              <a:off x="4133849" y="5915024"/>
              <a:ext cx="208835" cy="172589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259D01-567A-7867-3197-7C676D784CA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15877" y="5897046"/>
                <a:ext cx="244420" cy="208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2E3033D-1228-828D-037A-CD2D997775AB}"/>
                  </a:ext>
                </a:extLst>
              </p14:cNvPr>
              <p14:cNvContentPartPr/>
              <p14:nvPr/>
            </p14:nvContentPartPr>
            <p14:xfrm>
              <a:off x="4447039" y="5572125"/>
              <a:ext cx="156559" cy="455006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2E3033D-1228-828D-037A-CD2D997775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9085" y="5554500"/>
                <a:ext cx="192108" cy="490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349963A-00E7-547B-E930-B955BB3A33A5}"/>
                  </a:ext>
                </a:extLst>
              </p14:cNvPr>
              <p14:cNvContentPartPr/>
              <p14:nvPr/>
            </p14:nvContentPartPr>
            <p14:xfrm>
              <a:off x="4733115" y="5695949"/>
              <a:ext cx="143684" cy="287295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349963A-00E7-547B-E930-B955BB3A33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15514" y="5678330"/>
                <a:ext cx="179246" cy="322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8027819-AC1C-6824-C5DF-EE7F3DB0876B}"/>
                  </a:ext>
                </a:extLst>
              </p14:cNvPr>
              <p14:cNvContentPartPr/>
              <p14:nvPr/>
            </p14:nvContentPartPr>
            <p14:xfrm>
              <a:off x="7534298" y="5610225"/>
              <a:ext cx="161901" cy="179928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8027819-AC1C-6824-C5DF-EE7F3DB087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16708" y="5592627"/>
                <a:ext cx="197440" cy="215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F56E2A8-CC3E-592D-10B1-EE80EF42C931}"/>
                  </a:ext>
                </a:extLst>
              </p14:cNvPr>
              <p14:cNvContentPartPr/>
              <p14:nvPr/>
            </p14:nvContentPartPr>
            <p14:xfrm>
              <a:off x="7543800" y="5600700"/>
              <a:ext cx="145528" cy="167738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F56E2A8-CC3E-592D-10B1-EE80EF42C9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25834" y="5582741"/>
                <a:ext cx="181102" cy="203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A6ED5BE-720F-3DF3-2FC1-7B9C841B5BDE}"/>
                  </a:ext>
                </a:extLst>
              </p14:cNvPr>
              <p14:cNvContentPartPr/>
              <p14:nvPr/>
            </p14:nvContentPartPr>
            <p14:xfrm>
              <a:off x="7858124" y="5619750"/>
              <a:ext cx="163437" cy="229104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A6ED5BE-720F-3DF3-2FC1-7B9C841B5BD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40164" y="5601767"/>
                <a:ext cx="198998" cy="264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202B6D5-4C31-4962-1A78-EC8F783601AC}"/>
                  </a:ext>
                </a:extLst>
              </p14:cNvPr>
              <p14:cNvContentPartPr/>
              <p14:nvPr/>
            </p14:nvContentPartPr>
            <p14:xfrm>
              <a:off x="8172450" y="5638799"/>
              <a:ext cx="122848" cy="9525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202B6D5-4C31-4962-1A78-EC8F783601A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54490" y="5162549"/>
                <a:ext cx="158409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22C01C1-CDEB-3D29-64CC-D0CEF82E7A6F}"/>
                  </a:ext>
                </a:extLst>
              </p14:cNvPr>
              <p14:cNvContentPartPr/>
              <p14:nvPr/>
            </p14:nvContentPartPr>
            <p14:xfrm>
              <a:off x="8153399" y="5791199"/>
              <a:ext cx="132363" cy="9525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22C01C1-CDEB-3D29-64CC-D0CEF82E7A6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35464" y="5314949"/>
                <a:ext cx="167875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26E77CD-2A55-83D4-EC51-25F2E5FC810B}"/>
                  </a:ext>
                </a:extLst>
              </p14:cNvPr>
              <p14:cNvContentPartPr/>
              <p14:nvPr/>
            </p14:nvContentPartPr>
            <p14:xfrm>
              <a:off x="8495724" y="5572124"/>
              <a:ext cx="124400" cy="286535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26E77CD-2A55-83D4-EC51-25F2E5FC810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77799" y="5554508"/>
                <a:ext cx="159892" cy="32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C10A8F0-5D36-FD41-354F-3A86CD04778E}"/>
                  </a:ext>
                </a:extLst>
              </p14:cNvPr>
              <p14:cNvContentPartPr/>
              <p14:nvPr/>
            </p14:nvContentPartPr>
            <p14:xfrm>
              <a:off x="7605810" y="5229224"/>
              <a:ext cx="176114" cy="166135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C10A8F0-5D36-FD41-354F-3A86CD0477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87839" y="5211244"/>
                <a:ext cx="211696" cy="201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5D8DCD3-CF08-6AE3-E445-CECAAEDBC2B8}"/>
                  </a:ext>
                </a:extLst>
              </p14:cNvPr>
              <p14:cNvContentPartPr/>
              <p14:nvPr/>
            </p14:nvContentPartPr>
            <p14:xfrm>
              <a:off x="7591424" y="5200650"/>
              <a:ext cx="148839" cy="240626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5D8DCD3-CF08-6AE3-E445-CECAAEDBC2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73448" y="5183026"/>
                <a:ext cx="184431" cy="27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B3EC8C8-E982-6EEA-98F7-4440494398E5}"/>
                  </a:ext>
                </a:extLst>
              </p14:cNvPr>
              <p14:cNvContentPartPr/>
              <p14:nvPr/>
            </p14:nvContentPartPr>
            <p14:xfrm>
              <a:off x="7839761" y="5219441"/>
              <a:ext cx="146513" cy="228483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B3EC8C8-E982-6EEA-98F7-4440494398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21806" y="5201478"/>
                <a:ext cx="182064" cy="264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B5BEE2-3B8E-3CC8-116C-D63F7A15C389}"/>
                  </a:ext>
                </a:extLst>
              </p14:cNvPr>
              <p14:cNvContentPartPr/>
              <p14:nvPr/>
            </p14:nvContentPartPr>
            <p14:xfrm>
              <a:off x="8162925" y="5295899"/>
              <a:ext cx="113316" cy="9525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B5BEE2-3B8E-3CC8-116C-D63F7A15C3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45354" y="4829174"/>
                <a:ext cx="148817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2020D7-4635-0D28-3655-84D6F7A103BD}"/>
                  </a:ext>
                </a:extLst>
              </p14:cNvPr>
              <p14:cNvContentPartPr/>
              <p14:nvPr/>
            </p14:nvContentPartPr>
            <p14:xfrm>
              <a:off x="8191500" y="5353049"/>
              <a:ext cx="113316" cy="9525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2020D7-4635-0D28-3655-84D6F7A103B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73570" y="4876799"/>
                <a:ext cx="148817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11B08C5-148D-B44A-A50B-AFB42FE3CE67}"/>
                  </a:ext>
                </a:extLst>
              </p14:cNvPr>
              <p14:cNvContentPartPr/>
              <p14:nvPr/>
            </p14:nvContentPartPr>
            <p14:xfrm>
              <a:off x="8417605" y="5210174"/>
              <a:ext cx="188086" cy="253621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11B08C5-148D-B44A-A50B-AFB42FE3CE6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99624" y="5192212"/>
                <a:ext cx="223689" cy="28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D4F2C2D-51D2-EFD9-3354-DC044B248435}"/>
                  </a:ext>
                </a:extLst>
              </p14:cNvPr>
              <p14:cNvContentPartPr/>
              <p14:nvPr/>
            </p14:nvContentPartPr>
            <p14:xfrm>
              <a:off x="6306830" y="3219449"/>
              <a:ext cx="208011" cy="362039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D4F2C2D-51D2-EFD9-3354-DC044B24843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88867" y="3201832"/>
                <a:ext cx="243578" cy="3976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999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654E-9BF6-67C8-D366-10CF2FEE5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F02A-D334-E955-DB55-E6617A39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857425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Balancing reactions- Combustion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C6AA-84F7-ECCB-7D95-69655B7F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285874"/>
            <a:ext cx="10405291" cy="5343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Combustion is the </a:t>
            </a:r>
            <a:r>
              <a:rPr lang="en-US" b="1" dirty="0"/>
              <a:t>hardest</a:t>
            </a:r>
            <a:r>
              <a:rPr lang="en-US" dirty="0"/>
              <a:t> to balance. Here is a step-by-step balancing trick to get it right in a guided way:</a:t>
            </a:r>
          </a:p>
          <a:p>
            <a:pPr marL="571500" lvl="1" indent="-342900">
              <a:buAutoNum type="arabicPeriod"/>
            </a:pPr>
            <a:r>
              <a:rPr lang="en-US" dirty="0"/>
              <a:t>Pretend the fuel source has a 1 in front of it.</a:t>
            </a:r>
          </a:p>
          <a:p>
            <a:pPr marL="571500" lvl="1" indent="-342900">
              <a:buAutoNum type="arabicPeriod"/>
            </a:pPr>
            <a:r>
              <a:rPr lang="en-US" dirty="0"/>
              <a:t>Balance the Carbons, there is only 1 reactant (fuel source) and product (CO</a:t>
            </a:r>
            <a:r>
              <a:rPr lang="en-US" baseline="-25000" dirty="0"/>
              <a:t>2</a:t>
            </a:r>
            <a:r>
              <a:rPr lang="en-US" dirty="0"/>
              <a:t>) with carbon.</a:t>
            </a:r>
          </a:p>
          <a:p>
            <a:pPr marL="571500" lvl="1" indent="-342900">
              <a:buAutoNum type="arabicPeriod"/>
            </a:pPr>
            <a:r>
              <a:rPr lang="en-US" dirty="0"/>
              <a:t>Balance the Hydrogens</a:t>
            </a:r>
            <a:r>
              <a:rPr lang="en-US" dirty="0">
                <a:ea typeface="+mj-lt"/>
                <a:cs typeface="+mj-lt"/>
              </a:rPr>
              <a:t>, there is only 1 reactant (fuel source) and product (H</a:t>
            </a:r>
            <a:r>
              <a:rPr lang="en-US" baseline="-25000" dirty="0">
                <a:ea typeface="+mj-lt"/>
                <a:cs typeface="+mj-lt"/>
              </a:rPr>
              <a:t>2</a:t>
            </a:r>
            <a:r>
              <a:rPr lang="en-US" dirty="0">
                <a:ea typeface="+mj-lt"/>
                <a:cs typeface="+mj-lt"/>
              </a:rPr>
              <a:t>O) with hydrogen.</a:t>
            </a:r>
            <a:endParaRPr lang="en-US" dirty="0"/>
          </a:p>
          <a:p>
            <a:pPr marL="571500" lvl="1" indent="-342900">
              <a:buAutoNum type="arabicPeriod"/>
            </a:pPr>
            <a:r>
              <a:rPr lang="en-US" dirty="0"/>
              <a:t>Add up all the oxygens in products, accounting for the coefficients.</a:t>
            </a:r>
          </a:p>
          <a:p>
            <a:pPr marL="571500" lvl="1" indent="-342900">
              <a:buAutoNum type="arabicPeriod"/>
            </a:pPr>
            <a:r>
              <a:rPr lang="en-US" u="sng" dirty="0"/>
              <a:t>If the fuel source has oxygen</a:t>
            </a:r>
            <a:r>
              <a:rPr lang="en-US" dirty="0"/>
              <a:t>, subtract it from the answer in step 4.</a:t>
            </a:r>
          </a:p>
          <a:p>
            <a:pPr marL="571500" lvl="1" indent="-342900">
              <a:buAutoNum type="arabicPeriod"/>
            </a:pPr>
            <a:r>
              <a:rPr lang="en-US" dirty="0"/>
              <a:t>Divide the number from step 4 and 5 by 2. Place it in front of the oxygen gas.</a:t>
            </a:r>
          </a:p>
          <a:p>
            <a:pPr marL="571500" lvl="1" indent="-342900">
              <a:buAutoNum type="arabicPeriod"/>
            </a:pPr>
            <a:r>
              <a:rPr lang="en-US" u="sng" dirty="0"/>
              <a:t>If the number for oxygen was a decimal/fraction, </a:t>
            </a:r>
            <a:r>
              <a:rPr lang="en-US" dirty="0"/>
              <a:t>multiply all coefficients by 2.</a:t>
            </a:r>
          </a:p>
        </p:txBody>
      </p:sp>
    </p:spTree>
    <p:extLst>
      <p:ext uri="{BB962C8B-B14F-4D97-AF65-F5344CB8AC3E}">
        <p14:creationId xmlns:p14="http://schemas.microsoft.com/office/powerpoint/2010/main" val="3292556710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AnalogousFromRegularSeedLeftStep">
      <a:dk1>
        <a:srgbClr val="000000"/>
      </a:dk1>
      <a:lt1>
        <a:srgbClr val="FFFFFF"/>
      </a:lt1>
      <a:dk2>
        <a:srgbClr val="22213D"/>
      </a:dk2>
      <a:lt2>
        <a:srgbClr val="E7E8E2"/>
      </a:lt2>
      <a:accent1>
        <a:srgbClr val="4F29E7"/>
      </a:accent1>
      <a:accent2>
        <a:srgbClr val="1740D5"/>
      </a:accent2>
      <a:accent3>
        <a:srgbClr val="29A1E7"/>
      </a:accent3>
      <a:accent4>
        <a:srgbClr val="14B7AF"/>
      </a:accent4>
      <a:accent5>
        <a:srgbClr val="21B972"/>
      </a:accent5>
      <a:accent6>
        <a:srgbClr val="15BD28"/>
      </a:accent6>
      <a:hlink>
        <a:srgbClr val="798C2E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1400</Words>
  <Application>Microsoft Macintosh PowerPoint</Application>
  <PresentationFormat>Widescreen</PresentationFormat>
  <Paragraphs>200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 Next LT Pro Light</vt:lpstr>
      <vt:lpstr>Bahnschrift</vt:lpstr>
      <vt:lpstr>Courier New</vt:lpstr>
      <vt:lpstr>VeniceBeachVTI</vt:lpstr>
      <vt:lpstr>Chemical Reactions and Balancing</vt:lpstr>
      <vt:lpstr>What reaction equations look like</vt:lpstr>
      <vt:lpstr>Types of Reactions</vt:lpstr>
      <vt:lpstr>Types of Reactions</vt:lpstr>
      <vt:lpstr>Types of Reactions</vt:lpstr>
      <vt:lpstr>Balancing each type of reaction</vt:lpstr>
      <vt:lpstr>Balancing reactions</vt:lpstr>
      <vt:lpstr>Balancing reactions- Neutralization</vt:lpstr>
      <vt:lpstr>Balancing reactions- Combustion</vt:lpstr>
      <vt:lpstr>Balancing reactions- Combustion</vt:lpstr>
      <vt:lpstr>Balancing reactions- Given names</vt:lpstr>
      <vt:lpstr>System and Surroundings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Lani Knowles</cp:lastModifiedBy>
  <cp:revision>996</cp:revision>
  <dcterms:created xsi:type="dcterms:W3CDTF">2024-01-14T20:26:27Z</dcterms:created>
  <dcterms:modified xsi:type="dcterms:W3CDTF">2024-01-16T14:36:15Z</dcterms:modified>
</cp:coreProperties>
</file>