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09B4AB-8FD3-4D19-91BC-52C22D491D0E}" v="3623" dt="2024-01-08T07:39:35.3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e Swanson" userId="S::cole_swanson@mrpm.sd42.ca::7cfa2998-2303-4af5-94f3-2394e603830e" providerId="AD" clId="Web-{F309B4AB-8FD3-4D19-91BC-52C22D491D0E}"/>
    <pc:docChg chg="addSld modSld sldOrd addMainMaster delMainMaster">
      <pc:chgData name="Cole Swanson" userId="S::cole_swanson@mrpm.sd42.ca::7cfa2998-2303-4af5-94f3-2394e603830e" providerId="AD" clId="Web-{F309B4AB-8FD3-4D19-91BC-52C22D491D0E}" dt="2024-01-08T07:39:35.337" v="3350" actId="1076"/>
      <pc:docMkLst>
        <pc:docMk/>
      </pc:docMkLst>
      <pc:sldChg chg="addSp delSp modSp mod setBg modClrScheme chgLayout">
        <pc:chgData name="Cole Swanson" userId="S::cole_swanson@mrpm.sd42.ca::7cfa2998-2303-4af5-94f3-2394e603830e" providerId="AD" clId="Web-{F309B4AB-8FD3-4D19-91BC-52C22D491D0E}" dt="2024-01-08T06:59:56.716" v="1898" actId="20577"/>
        <pc:sldMkLst>
          <pc:docMk/>
          <pc:sldMk cId="109857222" sldId="256"/>
        </pc:sldMkLst>
        <pc:spChg chg="mod">
          <ac:chgData name="Cole Swanson" userId="S::cole_swanson@mrpm.sd42.ca::7cfa2998-2303-4af5-94f3-2394e603830e" providerId="AD" clId="Web-{F309B4AB-8FD3-4D19-91BC-52C22D491D0E}" dt="2024-01-08T05:52:59.347" v="14"/>
          <ac:spMkLst>
            <pc:docMk/>
            <pc:sldMk cId="109857222" sldId="256"/>
            <ac:spMk id="2" creationId="{00000000-0000-0000-0000-000000000000}"/>
          </ac:spMkLst>
        </pc:spChg>
        <pc:spChg chg="del mod">
          <ac:chgData name="Cole Swanson" userId="S::cole_swanson@mrpm.sd42.ca::7cfa2998-2303-4af5-94f3-2394e603830e" providerId="AD" clId="Web-{F309B4AB-8FD3-4D19-91BC-52C22D491D0E}" dt="2024-01-08T06:58:58.059" v="1804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Cole Swanson" userId="S::cole_swanson@mrpm.sd42.ca::7cfa2998-2303-4af5-94f3-2394e603830e" providerId="AD" clId="Web-{F309B4AB-8FD3-4D19-91BC-52C22D491D0E}" dt="2024-01-08T06:59:56.716" v="1898" actId="20577"/>
          <ac:spMkLst>
            <pc:docMk/>
            <pc:sldMk cId="109857222" sldId="256"/>
            <ac:spMk id="6" creationId="{98A0B4DB-A036-7A74-1F36-913C43DE57D6}"/>
          </ac:spMkLst>
        </pc:spChg>
        <pc:spChg chg="add del">
          <ac:chgData name="Cole Swanson" userId="S::cole_swanson@mrpm.sd42.ca::7cfa2998-2303-4af5-94f3-2394e603830e" providerId="AD" clId="Web-{F309B4AB-8FD3-4D19-91BC-52C22D491D0E}" dt="2024-01-08T05:52:59.237" v="13"/>
          <ac:spMkLst>
            <pc:docMk/>
            <pc:sldMk cId="109857222" sldId="256"/>
            <ac:spMk id="9" creationId="{D6F5F07B-A917-442C-82D5-5719737E9E68}"/>
          </ac:spMkLst>
        </pc:spChg>
        <pc:spChg chg="add del">
          <ac:chgData name="Cole Swanson" userId="S::cole_swanson@mrpm.sd42.ca::7cfa2998-2303-4af5-94f3-2394e603830e" providerId="AD" clId="Web-{F309B4AB-8FD3-4D19-91BC-52C22D491D0E}" dt="2024-01-08T05:52:59.237" v="13"/>
          <ac:spMkLst>
            <pc:docMk/>
            <pc:sldMk cId="109857222" sldId="256"/>
            <ac:spMk id="11" creationId="{B7E0C296-2B1B-4589-84EA-239D878496D5}"/>
          </ac:spMkLst>
        </pc:spChg>
        <pc:spChg chg="add">
          <ac:chgData name="Cole Swanson" userId="S::cole_swanson@mrpm.sd42.ca::7cfa2998-2303-4af5-94f3-2394e603830e" providerId="AD" clId="Web-{F309B4AB-8FD3-4D19-91BC-52C22D491D0E}" dt="2024-01-08T05:52:59.347" v="14"/>
          <ac:spMkLst>
            <pc:docMk/>
            <pc:sldMk cId="109857222" sldId="256"/>
            <ac:spMk id="95" creationId="{4EFE82FE-7465-AE46-88DF-34D347E83B84}"/>
          </ac:spMkLst>
        </pc:spChg>
        <pc:grpChg chg="add del">
          <ac:chgData name="Cole Swanson" userId="S::cole_swanson@mrpm.sd42.ca::7cfa2998-2303-4af5-94f3-2394e603830e" providerId="AD" clId="Web-{F309B4AB-8FD3-4D19-91BC-52C22D491D0E}" dt="2024-01-08T05:52:59.237" v="13"/>
          <ac:grpSpMkLst>
            <pc:docMk/>
            <pc:sldMk cId="109857222" sldId="256"/>
            <ac:grpSpMk id="13" creationId="{3CDD339A-0D5C-435F-B70C-6498DB974BEE}"/>
          </ac:grpSpMkLst>
        </pc:grpChg>
        <pc:grpChg chg="add">
          <ac:chgData name="Cole Swanson" userId="S::cole_swanson@mrpm.sd42.ca::7cfa2998-2303-4af5-94f3-2394e603830e" providerId="AD" clId="Web-{F309B4AB-8FD3-4D19-91BC-52C22D491D0E}" dt="2024-01-08T05:52:59.347" v="14"/>
          <ac:grpSpMkLst>
            <pc:docMk/>
            <pc:sldMk cId="109857222" sldId="256"/>
            <ac:grpSpMk id="96" creationId="{66F2B51C-9578-EB41-A17E-FFF9D491ADA0}"/>
          </ac:grpSpMkLst>
        </pc:grpChg>
        <pc:picChg chg="add del">
          <ac:chgData name="Cole Swanson" userId="S::cole_swanson@mrpm.sd42.ca::7cfa2998-2303-4af5-94f3-2394e603830e" providerId="AD" clId="Web-{F309B4AB-8FD3-4D19-91BC-52C22D491D0E}" dt="2024-01-08T05:52:59.237" v="13"/>
          <ac:picMkLst>
            <pc:docMk/>
            <pc:sldMk cId="109857222" sldId="256"/>
            <ac:picMk id="4" creationId="{D026C27C-2F2A-2B90-25DE-2AB10E284756}"/>
          </ac:picMkLst>
        </pc:picChg>
        <pc:picChg chg="add">
          <ac:chgData name="Cole Swanson" userId="S::cole_swanson@mrpm.sd42.ca::7cfa2998-2303-4af5-94f3-2394e603830e" providerId="AD" clId="Web-{F309B4AB-8FD3-4D19-91BC-52C22D491D0E}" dt="2024-01-08T05:52:59.347" v="14"/>
          <ac:picMkLst>
            <pc:docMk/>
            <pc:sldMk cId="109857222" sldId="256"/>
            <ac:picMk id="98" creationId="{14DCF3EA-E890-B9A6-2E3A-3ADC2CC1ECFE}"/>
          </ac:picMkLst>
        </pc:picChg>
        <pc:cxnChg chg="add">
          <ac:chgData name="Cole Swanson" userId="S::cole_swanson@mrpm.sd42.ca::7cfa2998-2303-4af5-94f3-2394e603830e" providerId="AD" clId="Web-{F309B4AB-8FD3-4D19-91BC-52C22D491D0E}" dt="2024-01-08T05:52:59.347" v="14"/>
          <ac:cxnSpMkLst>
            <pc:docMk/>
            <pc:sldMk cId="109857222" sldId="256"/>
            <ac:cxnSpMk id="20" creationId="{EEA70831-9A8D-3B4D-8EA5-EE32F93E94E9}"/>
          </ac:cxnSpMkLst>
        </pc:cxnChg>
      </pc:sldChg>
      <pc:sldChg chg="addSp delSp modSp new mod ord setBg modClrScheme chgLayout">
        <pc:chgData name="Cole Swanson" userId="S::cole_swanson@mrpm.sd42.ca::7cfa2998-2303-4af5-94f3-2394e603830e" providerId="AD" clId="Web-{F309B4AB-8FD3-4D19-91BC-52C22D491D0E}" dt="2024-01-08T06:26:02.057" v="819" actId="1076"/>
        <pc:sldMkLst>
          <pc:docMk/>
          <pc:sldMk cId="45661321" sldId="257"/>
        </pc:sldMkLst>
        <pc:spChg chg="mod ord">
          <ac:chgData name="Cole Swanson" userId="S::cole_swanson@mrpm.sd42.ca::7cfa2998-2303-4af5-94f3-2394e603830e" providerId="AD" clId="Web-{F309B4AB-8FD3-4D19-91BC-52C22D491D0E}" dt="2024-01-08T06:25:08.041" v="807"/>
          <ac:spMkLst>
            <pc:docMk/>
            <pc:sldMk cId="45661321" sldId="257"/>
            <ac:spMk id="2" creationId="{A309517C-DC66-2B39-49CB-C7C7A1AD3F5A}"/>
          </ac:spMkLst>
        </pc:spChg>
        <pc:spChg chg="add del mod ord">
          <ac:chgData name="Cole Swanson" userId="S::cole_swanson@mrpm.sd42.ca::7cfa2998-2303-4af5-94f3-2394e603830e" providerId="AD" clId="Web-{F309B4AB-8FD3-4D19-91BC-52C22D491D0E}" dt="2024-01-08T06:25:08.041" v="807"/>
          <ac:spMkLst>
            <pc:docMk/>
            <pc:sldMk cId="45661321" sldId="257"/>
            <ac:spMk id="3" creationId="{5F429BFE-6B3E-E467-9A33-680B9CE8079D}"/>
          </ac:spMkLst>
        </pc:spChg>
        <pc:spChg chg="add mod">
          <ac:chgData name="Cole Swanson" userId="S::cole_swanson@mrpm.sd42.ca::7cfa2998-2303-4af5-94f3-2394e603830e" providerId="AD" clId="Web-{F309B4AB-8FD3-4D19-91BC-52C22D491D0E}" dt="2024-01-08T06:24:33.025" v="801" actId="1076"/>
          <ac:spMkLst>
            <pc:docMk/>
            <pc:sldMk cId="45661321" sldId="257"/>
            <ac:spMk id="5" creationId="{8C3EE5C6-15F3-D0CC-4589-D144E1E3CA3B}"/>
          </ac:spMkLst>
        </pc:spChg>
        <pc:spChg chg="add mod">
          <ac:chgData name="Cole Swanson" userId="S::cole_swanson@mrpm.sd42.ca::7cfa2998-2303-4af5-94f3-2394e603830e" providerId="AD" clId="Web-{F309B4AB-8FD3-4D19-91BC-52C22D491D0E}" dt="2024-01-08T06:24:33.056" v="802" actId="1076"/>
          <ac:spMkLst>
            <pc:docMk/>
            <pc:sldMk cId="45661321" sldId="257"/>
            <ac:spMk id="7" creationId="{A06C2E3F-5197-9E7C-6269-C820A94B2FA4}"/>
          </ac:spMkLst>
        </pc:spChg>
        <pc:graphicFrameChg chg="add del">
          <ac:chgData name="Cole Swanson" userId="S::cole_swanson@mrpm.sd42.ca::7cfa2998-2303-4af5-94f3-2394e603830e" providerId="AD" clId="Web-{F309B4AB-8FD3-4D19-91BC-52C22D491D0E}" dt="2024-01-08T06:24:49.134" v="804"/>
          <ac:graphicFrameMkLst>
            <pc:docMk/>
            <pc:sldMk cId="45661321" sldId="257"/>
            <ac:graphicFrameMk id="9" creationId="{6D4DC2B9-44FB-00C6-1503-9845427C8139}"/>
          </ac:graphicFrameMkLst>
        </pc:graphicFrameChg>
        <pc:picChg chg="add del mod">
          <ac:chgData name="Cole Swanson" userId="S::cole_swanson@mrpm.sd42.ca::7cfa2998-2303-4af5-94f3-2394e603830e" providerId="AD" clId="Web-{F309B4AB-8FD3-4D19-91BC-52C22D491D0E}" dt="2024-01-08T06:25:55.713" v="816"/>
          <ac:picMkLst>
            <pc:docMk/>
            <pc:sldMk cId="45661321" sldId="257"/>
            <ac:picMk id="14" creationId="{D3661E06-C30F-ED2D-A2F5-E035EC243007}"/>
          </ac:picMkLst>
        </pc:picChg>
        <pc:picChg chg="add mod">
          <ac:chgData name="Cole Swanson" userId="S::cole_swanson@mrpm.sd42.ca::7cfa2998-2303-4af5-94f3-2394e603830e" providerId="AD" clId="Web-{F309B4AB-8FD3-4D19-91BC-52C22D491D0E}" dt="2024-01-08T06:26:02.057" v="819" actId="1076"/>
          <ac:picMkLst>
            <pc:docMk/>
            <pc:sldMk cId="45661321" sldId="257"/>
            <ac:picMk id="15" creationId="{8B6A560D-867A-860A-E148-A52397B973D4}"/>
          </ac:picMkLst>
        </pc:picChg>
        <pc:picChg chg="add mod">
          <ac:chgData name="Cole Swanson" userId="S::cole_swanson@mrpm.sd42.ca::7cfa2998-2303-4af5-94f3-2394e603830e" providerId="AD" clId="Web-{F309B4AB-8FD3-4D19-91BC-52C22D491D0E}" dt="2024-01-08T06:26:00.901" v="818" actId="1076"/>
          <ac:picMkLst>
            <pc:docMk/>
            <pc:sldMk cId="45661321" sldId="257"/>
            <ac:picMk id="16" creationId="{5C21E18F-253D-280A-24C5-E78D365DF6FC}"/>
          </ac:picMkLst>
        </pc:picChg>
      </pc:sldChg>
      <pc:sldChg chg="addSp modSp new ord">
        <pc:chgData name="Cole Swanson" userId="S::cole_swanson@mrpm.sd42.ca::7cfa2998-2303-4af5-94f3-2394e603830e" providerId="AD" clId="Web-{F309B4AB-8FD3-4D19-91BC-52C22D491D0E}" dt="2024-01-08T06:36:09.265" v="1119" actId="1076"/>
        <pc:sldMkLst>
          <pc:docMk/>
          <pc:sldMk cId="1487211456" sldId="258"/>
        </pc:sldMkLst>
        <pc:spChg chg="mod">
          <ac:chgData name="Cole Swanson" userId="S::cole_swanson@mrpm.sd42.ca::7cfa2998-2303-4af5-94f3-2394e603830e" providerId="AD" clId="Web-{F309B4AB-8FD3-4D19-91BC-52C22D491D0E}" dt="2024-01-08T06:18:06.350" v="708" actId="20577"/>
          <ac:spMkLst>
            <pc:docMk/>
            <pc:sldMk cId="1487211456" sldId="258"/>
            <ac:spMk id="2" creationId="{CD9F3455-4711-47D2-2543-2B2AA294623B}"/>
          </ac:spMkLst>
        </pc:spChg>
        <pc:spChg chg="mod">
          <ac:chgData name="Cole Swanson" userId="S::cole_swanson@mrpm.sd42.ca::7cfa2998-2303-4af5-94f3-2394e603830e" providerId="AD" clId="Web-{F309B4AB-8FD3-4D19-91BC-52C22D491D0E}" dt="2024-01-08T06:36:06.937" v="1118" actId="1076"/>
          <ac:spMkLst>
            <pc:docMk/>
            <pc:sldMk cId="1487211456" sldId="258"/>
            <ac:spMk id="3" creationId="{7E0071AC-7243-8B14-6406-AA02FE3D7CF0}"/>
          </ac:spMkLst>
        </pc:spChg>
        <pc:picChg chg="add mod">
          <ac:chgData name="Cole Swanson" userId="S::cole_swanson@mrpm.sd42.ca::7cfa2998-2303-4af5-94f3-2394e603830e" providerId="AD" clId="Web-{F309B4AB-8FD3-4D19-91BC-52C22D491D0E}" dt="2024-01-08T06:36:09.265" v="1119" actId="1076"/>
          <ac:picMkLst>
            <pc:docMk/>
            <pc:sldMk cId="1487211456" sldId="258"/>
            <ac:picMk id="4" creationId="{6F168B34-0BBA-9813-65C8-9DC247CE179B}"/>
          </ac:picMkLst>
        </pc:picChg>
      </pc:sldChg>
      <pc:sldChg chg="addSp modSp new">
        <pc:chgData name="Cole Swanson" userId="S::cole_swanson@mrpm.sd42.ca::7cfa2998-2303-4af5-94f3-2394e603830e" providerId="AD" clId="Web-{F309B4AB-8FD3-4D19-91BC-52C22D491D0E}" dt="2024-01-08T06:19:58.976" v="798" actId="1076"/>
        <pc:sldMkLst>
          <pc:docMk/>
          <pc:sldMk cId="2655083981" sldId="259"/>
        </pc:sldMkLst>
        <pc:spChg chg="mod">
          <ac:chgData name="Cole Swanson" userId="S::cole_swanson@mrpm.sd42.ca::7cfa2998-2303-4af5-94f3-2394e603830e" providerId="AD" clId="Web-{F309B4AB-8FD3-4D19-91BC-52C22D491D0E}" dt="2024-01-08T06:12:01.253" v="427" actId="20577"/>
          <ac:spMkLst>
            <pc:docMk/>
            <pc:sldMk cId="2655083981" sldId="259"/>
            <ac:spMk id="2" creationId="{ADD8697C-A86D-7174-EE01-0FA545370F2B}"/>
          </ac:spMkLst>
        </pc:spChg>
        <pc:spChg chg="mod">
          <ac:chgData name="Cole Swanson" userId="S::cole_swanson@mrpm.sd42.ca::7cfa2998-2303-4af5-94f3-2394e603830e" providerId="AD" clId="Web-{F309B4AB-8FD3-4D19-91BC-52C22D491D0E}" dt="2024-01-08T06:19:58.976" v="798" actId="1076"/>
          <ac:spMkLst>
            <pc:docMk/>
            <pc:sldMk cId="2655083981" sldId="259"/>
            <ac:spMk id="3" creationId="{B7297100-58D6-3B67-C837-FF27744EC232}"/>
          </ac:spMkLst>
        </pc:spChg>
        <pc:picChg chg="add mod">
          <ac:chgData name="Cole Swanson" userId="S::cole_swanson@mrpm.sd42.ca::7cfa2998-2303-4af5-94f3-2394e603830e" providerId="AD" clId="Web-{F309B4AB-8FD3-4D19-91BC-52C22D491D0E}" dt="2024-01-08T06:16:31.958" v="648" actId="1076"/>
          <ac:picMkLst>
            <pc:docMk/>
            <pc:sldMk cId="2655083981" sldId="259"/>
            <ac:picMk id="4" creationId="{CD11F919-7B90-B1FD-8C8A-6C3AE45E4FA7}"/>
          </ac:picMkLst>
        </pc:picChg>
      </pc:sldChg>
      <pc:sldChg chg="addSp delSp modSp add replId">
        <pc:chgData name="Cole Swanson" userId="S::cole_swanson@mrpm.sd42.ca::7cfa2998-2303-4af5-94f3-2394e603830e" providerId="AD" clId="Web-{F309B4AB-8FD3-4D19-91BC-52C22D491D0E}" dt="2024-01-08T07:35:44.819" v="3270" actId="1076"/>
        <pc:sldMkLst>
          <pc:docMk/>
          <pc:sldMk cId="1866026623" sldId="260"/>
        </pc:sldMkLst>
        <pc:spChg chg="mod">
          <ac:chgData name="Cole Swanson" userId="S::cole_swanson@mrpm.sd42.ca::7cfa2998-2303-4af5-94f3-2394e603830e" providerId="AD" clId="Web-{F309B4AB-8FD3-4D19-91BC-52C22D491D0E}" dt="2024-01-08T06:40:14.971" v="1228" actId="14100"/>
          <ac:spMkLst>
            <pc:docMk/>
            <pc:sldMk cId="1866026623" sldId="260"/>
            <ac:spMk id="3" creationId="{7B0116AB-97C5-AFFF-EF03-ACC0547C2595}"/>
          </ac:spMkLst>
        </pc:spChg>
        <pc:spChg chg="add del mod">
          <ac:chgData name="Cole Swanson" userId="S::cole_swanson@mrpm.sd42.ca::7cfa2998-2303-4af5-94f3-2394e603830e" providerId="AD" clId="Web-{F309B4AB-8FD3-4D19-91BC-52C22D491D0E}" dt="2024-01-08T06:40:35.424" v="1236"/>
          <ac:spMkLst>
            <pc:docMk/>
            <pc:sldMk cId="1866026623" sldId="260"/>
            <ac:spMk id="6" creationId="{DC04C9FD-BCCB-8145-4230-D4ED35F8A2DE}"/>
          </ac:spMkLst>
        </pc:spChg>
        <pc:spChg chg="add mod">
          <ac:chgData name="Cole Swanson" userId="S::cole_swanson@mrpm.sd42.ca::7cfa2998-2303-4af5-94f3-2394e603830e" providerId="AD" clId="Web-{F309B4AB-8FD3-4D19-91BC-52C22D491D0E}" dt="2024-01-08T07:35:36.397" v="3268" actId="20577"/>
          <ac:spMkLst>
            <pc:docMk/>
            <pc:sldMk cId="1866026623" sldId="260"/>
            <ac:spMk id="8" creationId="{B5F7ECE5-C15C-2F78-B281-51342BE89F70}"/>
          </ac:spMkLst>
        </pc:spChg>
        <pc:picChg chg="del">
          <ac:chgData name="Cole Swanson" userId="S::cole_swanson@mrpm.sd42.ca::7cfa2998-2303-4af5-94f3-2394e603830e" providerId="AD" clId="Web-{F309B4AB-8FD3-4D19-91BC-52C22D491D0E}" dt="2024-01-08T06:38:46.736" v="1167"/>
          <ac:picMkLst>
            <pc:docMk/>
            <pc:sldMk cId="1866026623" sldId="260"/>
            <ac:picMk id="4" creationId="{0BD8356C-BB57-541C-A30B-8A10340E1B40}"/>
          </ac:picMkLst>
        </pc:picChg>
        <pc:picChg chg="add mod">
          <ac:chgData name="Cole Swanson" userId="S::cole_swanson@mrpm.sd42.ca::7cfa2998-2303-4af5-94f3-2394e603830e" providerId="AD" clId="Web-{F309B4AB-8FD3-4D19-91BC-52C22D491D0E}" dt="2024-01-08T07:35:44.819" v="3270" actId="1076"/>
          <ac:picMkLst>
            <pc:docMk/>
            <pc:sldMk cId="1866026623" sldId="260"/>
            <ac:picMk id="5" creationId="{16762757-53AA-626E-D27F-63DB2D238CBE}"/>
          </ac:picMkLst>
        </pc:picChg>
      </pc:sldChg>
      <pc:sldChg chg="addSp delSp modSp new ord">
        <pc:chgData name="Cole Swanson" userId="S::cole_swanson@mrpm.sd42.ca::7cfa2998-2303-4af5-94f3-2394e603830e" providerId="AD" clId="Web-{F309B4AB-8FD3-4D19-91BC-52C22D491D0E}" dt="2024-01-08T06:58:44.199" v="1803" actId="20577"/>
        <pc:sldMkLst>
          <pc:docMk/>
          <pc:sldMk cId="3670411318" sldId="261"/>
        </pc:sldMkLst>
        <pc:spChg chg="mod">
          <ac:chgData name="Cole Swanson" userId="S::cole_swanson@mrpm.sd42.ca::7cfa2998-2303-4af5-94f3-2394e603830e" providerId="AD" clId="Web-{F309B4AB-8FD3-4D19-91BC-52C22D491D0E}" dt="2024-01-08T06:42:08.456" v="1302" actId="20577"/>
          <ac:spMkLst>
            <pc:docMk/>
            <pc:sldMk cId="3670411318" sldId="261"/>
            <ac:spMk id="2" creationId="{E0B4E95D-A584-0FDD-C1FD-07A0558100D3}"/>
          </ac:spMkLst>
        </pc:spChg>
        <pc:spChg chg="mod">
          <ac:chgData name="Cole Swanson" userId="S::cole_swanson@mrpm.sd42.ca::7cfa2998-2303-4af5-94f3-2394e603830e" providerId="AD" clId="Web-{F309B4AB-8FD3-4D19-91BC-52C22D491D0E}" dt="2024-01-08T06:52:18.430" v="1611" actId="20577"/>
          <ac:spMkLst>
            <pc:docMk/>
            <pc:sldMk cId="3670411318" sldId="261"/>
            <ac:spMk id="3" creationId="{6391661E-58DF-78B9-43A7-8CB2867120EA}"/>
          </ac:spMkLst>
        </pc:spChg>
        <pc:spChg chg="add mod">
          <ac:chgData name="Cole Swanson" userId="S::cole_swanson@mrpm.sd42.ca::7cfa2998-2303-4af5-94f3-2394e603830e" providerId="AD" clId="Web-{F309B4AB-8FD3-4D19-91BC-52C22D491D0E}" dt="2024-01-08T06:53:17.837" v="1669" actId="1076"/>
          <ac:spMkLst>
            <pc:docMk/>
            <pc:sldMk cId="3670411318" sldId="261"/>
            <ac:spMk id="5" creationId="{9605C955-2A09-EC0F-C77E-7B9D1823DDB7}"/>
          </ac:spMkLst>
        </pc:spChg>
        <pc:spChg chg="add mod">
          <ac:chgData name="Cole Swanson" userId="S::cole_swanson@mrpm.sd42.ca::7cfa2998-2303-4af5-94f3-2394e603830e" providerId="AD" clId="Web-{F309B4AB-8FD3-4D19-91BC-52C22D491D0E}" dt="2024-01-08T06:53:17.853" v="1670" actId="1076"/>
          <ac:spMkLst>
            <pc:docMk/>
            <pc:sldMk cId="3670411318" sldId="261"/>
            <ac:spMk id="6" creationId="{53D7F4FC-18DE-CB9B-32EE-6AA5C8FE1BDA}"/>
          </ac:spMkLst>
        </pc:spChg>
        <pc:spChg chg="add mod">
          <ac:chgData name="Cole Swanson" userId="S::cole_swanson@mrpm.sd42.ca::7cfa2998-2303-4af5-94f3-2394e603830e" providerId="AD" clId="Web-{F309B4AB-8FD3-4D19-91BC-52C22D491D0E}" dt="2024-01-08T06:53:17.868" v="1671" actId="1076"/>
          <ac:spMkLst>
            <pc:docMk/>
            <pc:sldMk cId="3670411318" sldId="261"/>
            <ac:spMk id="7" creationId="{72DF68B6-88E7-1542-0DDB-F847A245AF0E}"/>
          </ac:spMkLst>
        </pc:spChg>
        <pc:spChg chg="add mod">
          <ac:chgData name="Cole Swanson" userId="S::cole_swanson@mrpm.sd42.ca::7cfa2998-2303-4af5-94f3-2394e603830e" providerId="AD" clId="Web-{F309B4AB-8FD3-4D19-91BC-52C22D491D0E}" dt="2024-01-08T06:52:22.930" v="1615" actId="1076"/>
          <ac:spMkLst>
            <pc:docMk/>
            <pc:sldMk cId="3670411318" sldId="261"/>
            <ac:spMk id="8" creationId="{7CEAD414-7F35-1B8F-EBAB-89F4226D2004}"/>
          </ac:spMkLst>
        </pc:spChg>
        <pc:spChg chg="add mod">
          <ac:chgData name="Cole Swanson" userId="S::cole_swanson@mrpm.sd42.ca::7cfa2998-2303-4af5-94f3-2394e603830e" providerId="AD" clId="Web-{F309B4AB-8FD3-4D19-91BC-52C22D491D0E}" dt="2024-01-08T06:52:22.930" v="1616" actId="1076"/>
          <ac:spMkLst>
            <pc:docMk/>
            <pc:sldMk cId="3670411318" sldId="261"/>
            <ac:spMk id="9" creationId="{B048459D-6A88-396D-56DF-CF666A58A0BE}"/>
          </ac:spMkLst>
        </pc:spChg>
        <pc:spChg chg="add mod">
          <ac:chgData name="Cole Swanson" userId="S::cole_swanson@mrpm.sd42.ca::7cfa2998-2303-4af5-94f3-2394e603830e" providerId="AD" clId="Web-{F309B4AB-8FD3-4D19-91BC-52C22D491D0E}" dt="2024-01-08T06:52:22.946" v="1617" actId="1076"/>
          <ac:spMkLst>
            <pc:docMk/>
            <pc:sldMk cId="3670411318" sldId="261"/>
            <ac:spMk id="10" creationId="{AC03C71F-4ACE-D357-8D5A-08FC52D837B1}"/>
          </ac:spMkLst>
        </pc:spChg>
        <pc:spChg chg="add mod">
          <ac:chgData name="Cole Swanson" userId="S::cole_swanson@mrpm.sd42.ca::7cfa2998-2303-4af5-94f3-2394e603830e" providerId="AD" clId="Web-{F309B4AB-8FD3-4D19-91BC-52C22D491D0E}" dt="2024-01-08T06:52:22.962" v="1618" actId="1076"/>
          <ac:spMkLst>
            <pc:docMk/>
            <pc:sldMk cId="3670411318" sldId="261"/>
            <ac:spMk id="11" creationId="{8CA22E02-8FD9-6768-1287-38BCFBD343D9}"/>
          </ac:spMkLst>
        </pc:spChg>
        <pc:spChg chg="add mod">
          <ac:chgData name="Cole Swanson" userId="S::cole_swanson@mrpm.sd42.ca::7cfa2998-2303-4af5-94f3-2394e603830e" providerId="AD" clId="Web-{F309B4AB-8FD3-4D19-91BC-52C22D491D0E}" dt="2024-01-08T06:58:44.199" v="1803" actId="20577"/>
          <ac:spMkLst>
            <pc:docMk/>
            <pc:sldMk cId="3670411318" sldId="261"/>
            <ac:spMk id="13" creationId="{50E1B8BF-C4BB-817C-B0C1-7B2A92A9C535}"/>
          </ac:spMkLst>
        </pc:spChg>
        <pc:spChg chg="add mod">
          <ac:chgData name="Cole Swanson" userId="S::cole_swanson@mrpm.sd42.ca::7cfa2998-2303-4af5-94f3-2394e603830e" providerId="AD" clId="Web-{F309B4AB-8FD3-4D19-91BC-52C22D491D0E}" dt="2024-01-08T06:55:43.010" v="1732" actId="1076"/>
          <ac:spMkLst>
            <pc:docMk/>
            <pc:sldMk cId="3670411318" sldId="261"/>
            <ac:spMk id="24" creationId="{162BA24E-4CCD-0976-8BE9-EF3540E119CF}"/>
          </ac:spMkLst>
        </pc:spChg>
        <pc:picChg chg="add del mod">
          <ac:chgData name="Cole Swanson" userId="S::cole_swanson@mrpm.sd42.ca::7cfa2998-2303-4af5-94f3-2394e603830e" providerId="AD" clId="Web-{F309B4AB-8FD3-4D19-91BC-52C22D491D0E}" dt="2024-01-08T06:48:24.366" v="1490"/>
          <ac:picMkLst>
            <pc:docMk/>
            <pc:sldMk cId="3670411318" sldId="261"/>
            <ac:picMk id="4" creationId="{50F14A2E-FF39-ADC4-99DB-AD0BEBBB6536}"/>
          </ac:picMkLst>
        </pc:picChg>
        <pc:inkChg chg="add del">
          <ac:chgData name="Cole Swanson" userId="S::cole_swanson@mrpm.sd42.ca::7cfa2998-2303-4af5-94f3-2394e603830e" providerId="AD" clId="Web-{F309B4AB-8FD3-4D19-91BC-52C22D491D0E}" dt="2024-01-08T06:53:44.993" v="1677"/>
          <ac:inkMkLst>
            <pc:docMk/>
            <pc:sldMk cId="3670411318" sldId="261"/>
            <ac:inkMk id="14" creationId="{F363B3F4-4AB3-5EFB-45CC-8B8CE58B7DCC}"/>
          </ac:inkMkLst>
        </pc:inkChg>
        <pc:inkChg chg="add del">
          <ac:chgData name="Cole Swanson" userId="S::cole_swanson@mrpm.sd42.ca::7cfa2998-2303-4af5-94f3-2394e603830e" providerId="AD" clId="Web-{F309B4AB-8FD3-4D19-91BC-52C22D491D0E}" dt="2024-01-08T06:53:43.697" v="1676"/>
          <ac:inkMkLst>
            <pc:docMk/>
            <pc:sldMk cId="3670411318" sldId="261"/>
            <ac:inkMk id="15" creationId="{8B137960-57F2-F500-AC6C-AE367A14B648}"/>
          </ac:inkMkLst>
        </pc:inkChg>
        <pc:inkChg chg="add del">
          <ac:chgData name="Cole Swanson" userId="S::cole_swanson@mrpm.sd42.ca::7cfa2998-2303-4af5-94f3-2394e603830e" providerId="AD" clId="Web-{F309B4AB-8FD3-4D19-91BC-52C22D491D0E}" dt="2024-01-08T06:53:42.509" v="1675"/>
          <ac:inkMkLst>
            <pc:docMk/>
            <pc:sldMk cId="3670411318" sldId="261"/>
            <ac:inkMk id="16" creationId="{10038977-5BCE-E541-450F-2FB6A7C2E3AE}"/>
          </ac:inkMkLst>
        </pc:inkChg>
        <pc:inkChg chg="add del">
          <ac:chgData name="Cole Swanson" userId="S::cole_swanson@mrpm.sd42.ca::7cfa2998-2303-4af5-94f3-2394e603830e" providerId="AD" clId="Web-{F309B4AB-8FD3-4D19-91BC-52C22D491D0E}" dt="2024-01-08T06:54:01.478" v="1679"/>
          <ac:inkMkLst>
            <pc:docMk/>
            <pc:sldMk cId="3670411318" sldId="261"/>
            <ac:inkMk id="17" creationId="{65D53054-CD22-5D65-A20E-0A336E9D937F}"/>
          </ac:inkMkLst>
        </pc:inkChg>
        <pc:inkChg chg="add">
          <ac:chgData name="Cole Swanson" userId="S::cole_swanson@mrpm.sd42.ca::7cfa2998-2303-4af5-94f3-2394e603830e" providerId="AD" clId="Web-{F309B4AB-8FD3-4D19-91BC-52C22D491D0E}" dt="2024-01-08T06:54:04.087" v="1680"/>
          <ac:inkMkLst>
            <pc:docMk/>
            <pc:sldMk cId="3670411318" sldId="261"/>
            <ac:inkMk id="18" creationId="{51B79972-A798-6F61-AE24-3D2AD5187692}"/>
          </ac:inkMkLst>
        </pc:inkChg>
        <pc:inkChg chg="add">
          <ac:chgData name="Cole Swanson" userId="S::cole_swanson@mrpm.sd42.ca::7cfa2998-2303-4af5-94f3-2394e603830e" providerId="AD" clId="Web-{F309B4AB-8FD3-4D19-91BC-52C22D491D0E}" dt="2024-01-08T06:54:06.259" v="1681"/>
          <ac:inkMkLst>
            <pc:docMk/>
            <pc:sldMk cId="3670411318" sldId="261"/>
            <ac:inkMk id="19" creationId="{9ED3A469-E7C5-7DDC-C8E0-AA3C1BC9B5FF}"/>
          </ac:inkMkLst>
        </pc:inkChg>
        <pc:inkChg chg="add">
          <ac:chgData name="Cole Swanson" userId="S::cole_swanson@mrpm.sd42.ca::7cfa2998-2303-4af5-94f3-2394e603830e" providerId="AD" clId="Web-{F309B4AB-8FD3-4D19-91BC-52C22D491D0E}" dt="2024-01-08T06:54:22.338" v="1682"/>
          <ac:inkMkLst>
            <pc:docMk/>
            <pc:sldMk cId="3670411318" sldId="261"/>
            <ac:inkMk id="20" creationId="{3906A32A-7119-0A35-B27F-401B541C0E31}"/>
          </ac:inkMkLst>
        </pc:inkChg>
        <pc:inkChg chg="add">
          <ac:chgData name="Cole Swanson" userId="S::cole_swanson@mrpm.sd42.ca::7cfa2998-2303-4af5-94f3-2394e603830e" providerId="AD" clId="Web-{F309B4AB-8FD3-4D19-91BC-52C22D491D0E}" dt="2024-01-08T06:54:23.588" v="1683"/>
          <ac:inkMkLst>
            <pc:docMk/>
            <pc:sldMk cId="3670411318" sldId="261"/>
            <ac:inkMk id="21" creationId="{BFACDC14-3CC7-2F49-9857-FD590F090415}"/>
          </ac:inkMkLst>
        </pc:inkChg>
        <pc:inkChg chg="add">
          <ac:chgData name="Cole Swanson" userId="S::cole_swanson@mrpm.sd42.ca::7cfa2998-2303-4af5-94f3-2394e603830e" providerId="AD" clId="Web-{F309B4AB-8FD3-4D19-91BC-52C22D491D0E}" dt="2024-01-08T06:54:26.306" v="1684"/>
          <ac:inkMkLst>
            <pc:docMk/>
            <pc:sldMk cId="3670411318" sldId="261"/>
            <ac:inkMk id="22" creationId="{96C893E4-55A6-02A4-EFFA-420DEFCAB772}"/>
          </ac:inkMkLst>
        </pc:inkChg>
        <pc:inkChg chg="add">
          <ac:chgData name="Cole Swanson" userId="S::cole_swanson@mrpm.sd42.ca::7cfa2998-2303-4af5-94f3-2394e603830e" providerId="AD" clId="Web-{F309B4AB-8FD3-4D19-91BC-52C22D491D0E}" dt="2024-01-08T06:54:27.494" v="1685"/>
          <ac:inkMkLst>
            <pc:docMk/>
            <pc:sldMk cId="3670411318" sldId="261"/>
            <ac:inkMk id="23" creationId="{8E0B921F-82B3-31DD-0039-61A8519EE9FC}"/>
          </ac:inkMkLst>
        </pc:inkChg>
      </pc:sldChg>
      <pc:sldChg chg="addSp modSp new">
        <pc:chgData name="Cole Swanson" userId="S::cole_swanson@mrpm.sd42.ca::7cfa2998-2303-4af5-94f3-2394e603830e" providerId="AD" clId="Web-{F309B4AB-8FD3-4D19-91BC-52C22D491D0E}" dt="2024-01-08T07:39:35.337" v="3350" actId="1076"/>
        <pc:sldMkLst>
          <pc:docMk/>
          <pc:sldMk cId="3798071898" sldId="262"/>
        </pc:sldMkLst>
        <pc:spChg chg="mod">
          <ac:chgData name="Cole Swanson" userId="S::cole_swanson@mrpm.sd42.ca::7cfa2998-2303-4af5-94f3-2394e603830e" providerId="AD" clId="Web-{F309B4AB-8FD3-4D19-91BC-52C22D491D0E}" dt="2024-01-08T06:56:48.230" v="1738" actId="20577"/>
          <ac:spMkLst>
            <pc:docMk/>
            <pc:sldMk cId="3798071898" sldId="262"/>
            <ac:spMk id="2" creationId="{629C00A2-9EA0-1D80-7D79-F29F9CB34F95}"/>
          </ac:spMkLst>
        </pc:spChg>
        <pc:spChg chg="mod">
          <ac:chgData name="Cole Swanson" userId="S::cole_swanson@mrpm.sd42.ca::7cfa2998-2303-4af5-94f3-2394e603830e" providerId="AD" clId="Web-{F309B4AB-8FD3-4D19-91BC-52C22D491D0E}" dt="2024-01-08T07:36:51.335" v="3333" actId="14100"/>
          <ac:spMkLst>
            <pc:docMk/>
            <pc:sldMk cId="3798071898" sldId="262"/>
            <ac:spMk id="3" creationId="{B10187BA-4A51-64CB-A6B1-202401633A31}"/>
          </ac:spMkLst>
        </pc:spChg>
        <pc:picChg chg="add mod">
          <ac:chgData name="Cole Swanson" userId="S::cole_swanson@mrpm.sd42.ca::7cfa2998-2303-4af5-94f3-2394e603830e" providerId="AD" clId="Web-{F309B4AB-8FD3-4D19-91BC-52C22D491D0E}" dt="2024-01-08T07:39:28.071" v="3346" actId="1076"/>
          <ac:picMkLst>
            <pc:docMk/>
            <pc:sldMk cId="3798071898" sldId="262"/>
            <ac:picMk id="4" creationId="{7CEB616E-A537-1E97-7E0D-FF5D80EFC3D3}"/>
          </ac:picMkLst>
        </pc:picChg>
        <pc:picChg chg="add mod">
          <ac:chgData name="Cole Swanson" userId="S::cole_swanson@mrpm.sd42.ca::7cfa2998-2303-4af5-94f3-2394e603830e" providerId="AD" clId="Web-{F309B4AB-8FD3-4D19-91BC-52C22D491D0E}" dt="2024-01-08T07:39:29.446" v="3347" actId="1076"/>
          <ac:picMkLst>
            <pc:docMk/>
            <pc:sldMk cId="3798071898" sldId="262"/>
            <ac:picMk id="5" creationId="{2B1C5F44-BC0A-AD0F-DA88-628190E8BA2B}"/>
          </ac:picMkLst>
        </pc:picChg>
        <pc:picChg chg="add mod">
          <ac:chgData name="Cole Swanson" userId="S::cole_swanson@mrpm.sd42.ca::7cfa2998-2303-4af5-94f3-2394e603830e" providerId="AD" clId="Web-{F309B4AB-8FD3-4D19-91BC-52C22D491D0E}" dt="2024-01-08T07:39:35.337" v="3350" actId="1076"/>
          <ac:picMkLst>
            <pc:docMk/>
            <pc:sldMk cId="3798071898" sldId="262"/>
            <ac:picMk id="6" creationId="{901FB821-AACF-D9C6-03C7-343C3B7CD508}"/>
          </ac:picMkLst>
        </pc:picChg>
      </pc:sldChg>
      <pc:sldChg chg="addSp delSp modSp new">
        <pc:chgData name="Cole Swanson" userId="S::cole_swanson@mrpm.sd42.ca::7cfa2998-2303-4af5-94f3-2394e603830e" providerId="AD" clId="Web-{F309B4AB-8FD3-4D19-91BC-52C22D491D0E}" dt="2024-01-08T07:23:12.603" v="2889" actId="1076"/>
        <pc:sldMkLst>
          <pc:docMk/>
          <pc:sldMk cId="1246395521" sldId="263"/>
        </pc:sldMkLst>
        <pc:spChg chg="mod">
          <ac:chgData name="Cole Swanson" userId="S::cole_swanson@mrpm.sd42.ca::7cfa2998-2303-4af5-94f3-2394e603830e" providerId="AD" clId="Web-{F309B4AB-8FD3-4D19-91BC-52C22D491D0E}" dt="2024-01-08T07:09:40.268" v="2398" actId="20577"/>
          <ac:spMkLst>
            <pc:docMk/>
            <pc:sldMk cId="1246395521" sldId="263"/>
            <ac:spMk id="2" creationId="{BEEC7D45-E20A-172F-F110-2156CD4AF2D2}"/>
          </ac:spMkLst>
        </pc:spChg>
        <pc:spChg chg="mod">
          <ac:chgData name="Cole Swanson" userId="S::cole_swanson@mrpm.sd42.ca::7cfa2998-2303-4af5-94f3-2394e603830e" providerId="AD" clId="Web-{F309B4AB-8FD3-4D19-91BC-52C22D491D0E}" dt="2024-01-08T07:17:43.162" v="2728" actId="1076"/>
          <ac:spMkLst>
            <pc:docMk/>
            <pc:sldMk cId="1246395521" sldId="263"/>
            <ac:spMk id="3" creationId="{D730FC8B-8DFF-352B-9D16-28E7486F5D79}"/>
          </ac:spMkLst>
        </pc:spChg>
        <pc:spChg chg="add mod">
          <ac:chgData name="Cole Swanson" userId="S::cole_swanson@mrpm.sd42.ca::7cfa2998-2303-4af5-94f3-2394e603830e" providerId="AD" clId="Web-{F309B4AB-8FD3-4D19-91BC-52C22D491D0E}" dt="2024-01-08T07:23:12.603" v="2889" actId="1076"/>
          <ac:spMkLst>
            <pc:docMk/>
            <pc:sldMk cId="1246395521" sldId="263"/>
            <ac:spMk id="5" creationId="{4B95D461-4B3A-5864-B0B4-13D46C387E79}"/>
          </ac:spMkLst>
        </pc:spChg>
        <pc:spChg chg="add mod">
          <ac:chgData name="Cole Swanson" userId="S::cole_swanson@mrpm.sd42.ca::7cfa2998-2303-4af5-94f3-2394e603830e" providerId="AD" clId="Web-{F309B4AB-8FD3-4D19-91BC-52C22D491D0E}" dt="2024-01-08T07:17:43.209" v="2732" actId="1076"/>
          <ac:spMkLst>
            <pc:docMk/>
            <pc:sldMk cId="1246395521" sldId="263"/>
            <ac:spMk id="7" creationId="{92F59AE2-71EF-FCC6-896D-416DEA4616F5}"/>
          </ac:spMkLst>
        </pc:spChg>
        <pc:spChg chg="add mod">
          <ac:chgData name="Cole Swanson" userId="S::cole_swanson@mrpm.sd42.ca::7cfa2998-2303-4af5-94f3-2394e603830e" providerId="AD" clId="Web-{F309B4AB-8FD3-4D19-91BC-52C22D491D0E}" dt="2024-01-08T07:17:43.225" v="2734" actId="1076"/>
          <ac:spMkLst>
            <pc:docMk/>
            <pc:sldMk cId="1246395521" sldId="263"/>
            <ac:spMk id="10" creationId="{CC463E99-08E7-A5C0-33C1-9D6118F54588}"/>
          </ac:spMkLst>
        </pc:spChg>
        <pc:picChg chg="add mod">
          <ac:chgData name="Cole Swanson" userId="S::cole_swanson@mrpm.sd42.ca::7cfa2998-2303-4af5-94f3-2394e603830e" providerId="AD" clId="Web-{F309B4AB-8FD3-4D19-91BC-52C22D491D0E}" dt="2024-01-08T07:17:43.178" v="2729" actId="1076"/>
          <ac:picMkLst>
            <pc:docMk/>
            <pc:sldMk cId="1246395521" sldId="263"/>
            <ac:picMk id="4" creationId="{329D2366-B3D2-DA68-5D76-FFA737D15210}"/>
          </ac:picMkLst>
        </pc:picChg>
        <pc:picChg chg="add mod">
          <ac:chgData name="Cole Swanson" userId="S::cole_swanson@mrpm.sd42.ca::7cfa2998-2303-4af5-94f3-2394e603830e" providerId="AD" clId="Web-{F309B4AB-8FD3-4D19-91BC-52C22D491D0E}" dt="2024-01-08T07:17:43.194" v="2731" actId="1076"/>
          <ac:picMkLst>
            <pc:docMk/>
            <pc:sldMk cId="1246395521" sldId="263"/>
            <ac:picMk id="6" creationId="{84C66655-3EC9-59CF-6BEB-395D0C0EBB82}"/>
          </ac:picMkLst>
        </pc:picChg>
        <pc:picChg chg="add mod">
          <ac:chgData name="Cole Swanson" userId="S::cole_swanson@mrpm.sd42.ca::7cfa2998-2303-4af5-94f3-2394e603830e" providerId="AD" clId="Web-{F309B4AB-8FD3-4D19-91BC-52C22D491D0E}" dt="2024-01-08T07:17:43.225" v="2733" actId="1076"/>
          <ac:picMkLst>
            <pc:docMk/>
            <pc:sldMk cId="1246395521" sldId="263"/>
            <ac:picMk id="8" creationId="{EB6554CC-0F57-0082-576F-3B9BBF93549D}"/>
          </ac:picMkLst>
        </pc:picChg>
        <pc:picChg chg="add del mod">
          <ac:chgData name="Cole Swanson" userId="S::cole_swanson@mrpm.sd42.ca::7cfa2998-2303-4af5-94f3-2394e603830e" providerId="AD" clId="Web-{F309B4AB-8FD3-4D19-91BC-52C22D491D0E}" dt="2024-01-08T07:13:42.785" v="2523"/>
          <ac:picMkLst>
            <pc:docMk/>
            <pc:sldMk cId="1246395521" sldId="263"/>
            <ac:picMk id="9" creationId="{C1AB0744-1D62-3BD4-39E1-8F17E42AB55A}"/>
          </ac:picMkLst>
        </pc:picChg>
        <pc:picChg chg="add mod">
          <ac:chgData name="Cole Swanson" userId="S::cole_swanson@mrpm.sd42.ca::7cfa2998-2303-4af5-94f3-2394e603830e" providerId="AD" clId="Web-{F309B4AB-8FD3-4D19-91BC-52C22D491D0E}" dt="2024-01-08T07:17:48.053" v="2735" actId="1076"/>
          <ac:picMkLst>
            <pc:docMk/>
            <pc:sldMk cId="1246395521" sldId="263"/>
            <ac:picMk id="11" creationId="{7429A006-D212-AA25-0241-6D9394DBF883}"/>
          </ac:picMkLst>
        </pc:picChg>
        <pc:picChg chg="add mod">
          <ac:chgData name="Cole Swanson" userId="S::cole_swanson@mrpm.sd42.ca::7cfa2998-2303-4af5-94f3-2394e603830e" providerId="AD" clId="Web-{F309B4AB-8FD3-4D19-91BC-52C22D491D0E}" dt="2024-01-08T07:17:24.662" v="2727" actId="1076"/>
          <ac:picMkLst>
            <pc:docMk/>
            <pc:sldMk cId="1246395521" sldId="263"/>
            <ac:picMk id="12" creationId="{0D99FBB0-CDBE-92B2-491E-32000080EFA3}"/>
          </ac:picMkLst>
        </pc:picChg>
        <pc:picChg chg="add mod">
          <ac:chgData name="Cole Swanson" userId="S::cole_swanson@mrpm.sd42.ca::7cfa2998-2303-4af5-94f3-2394e603830e" providerId="AD" clId="Web-{F309B4AB-8FD3-4D19-91BC-52C22D491D0E}" dt="2024-01-08T07:18:58.648" v="2739" actId="14100"/>
          <ac:picMkLst>
            <pc:docMk/>
            <pc:sldMk cId="1246395521" sldId="263"/>
            <ac:picMk id="13" creationId="{5C7037DA-F4FA-B3F5-029B-0C06F8C76F36}"/>
          </ac:picMkLst>
        </pc:picChg>
      </pc:sldChg>
      <pc:sldChg chg="addSp modSp new">
        <pc:chgData name="Cole Swanson" userId="S::cole_swanson@mrpm.sd42.ca::7cfa2998-2303-4af5-94f3-2394e603830e" providerId="AD" clId="Web-{F309B4AB-8FD3-4D19-91BC-52C22D491D0E}" dt="2024-01-08T07:27:13.136" v="2943" actId="14100"/>
        <pc:sldMkLst>
          <pc:docMk/>
          <pc:sldMk cId="3168508905" sldId="264"/>
        </pc:sldMkLst>
        <pc:spChg chg="mod">
          <ac:chgData name="Cole Swanson" userId="S::cole_swanson@mrpm.sd42.ca::7cfa2998-2303-4af5-94f3-2394e603830e" providerId="AD" clId="Web-{F309B4AB-8FD3-4D19-91BC-52C22D491D0E}" dt="2024-01-08T07:10:00.237" v="2403" actId="20577"/>
          <ac:spMkLst>
            <pc:docMk/>
            <pc:sldMk cId="3168508905" sldId="264"/>
            <ac:spMk id="2" creationId="{D0DA195C-5EC5-CEA4-66D1-E2453EE175A3}"/>
          </ac:spMkLst>
        </pc:spChg>
        <pc:spChg chg="mod">
          <ac:chgData name="Cole Swanson" userId="S::cole_swanson@mrpm.sd42.ca::7cfa2998-2303-4af5-94f3-2394e603830e" providerId="AD" clId="Web-{F309B4AB-8FD3-4D19-91BC-52C22D491D0E}" dt="2024-01-08T07:22:22.587" v="2886" actId="20577"/>
          <ac:spMkLst>
            <pc:docMk/>
            <pc:sldMk cId="3168508905" sldId="264"/>
            <ac:spMk id="3" creationId="{C8B5C68A-31D8-6F89-E462-3D15C09782F1}"/>
          </ac:spMkLst>
        </pc:spChg>
        <pc:spChg chg="add mod">
          <ac:chgData name="Cole Swanson" userId="S::cole_swanson@mrpm.sd42.ca::7cfa2998-2303-4af5-94f3-2394e603830e" providerId="AD" clId="Web-{F309B4AB-8FD3-4D19-91BC-52C22D491D0E}" dt="2024-01-08T07:27:03.855" v="2941" actId="20577"/>
          <ac:spMkLst>
            <pc:docMk/>
            <pc:sldMk cId="3168508905" sldId="264"/>
            <ac:spMk id="6" creationId="{BCBBE87E-A47E-57C3-F1CA-3163F66E18BA}"/>
          </ac:spMkLst>
        </pc:spChg>
        <pc:spChg chg="add mod">
          <ac:chgData name="Cole Swanson" userId="S::cole_swanson@mrpm.sd42.ca::7cfa2998-2303-4af5-94f3-2394e603830e" providerId="AD" clId="Web-{F309B4AB-8FD3-4D19-91BC-52C22D491D0E}" dt="2024-01-08T07:27:01.386" v="2940" actId="20577"/>
          <ac:spMkLst>
            <pc:docMk/>
            <pc:sldMk cId="3168508905" sldId="264"/>
            <ac:spMk id="7" creationId="{E3325A88-78C7-C16A-797A-D0999B73BEC9}"/>
          </ac:spMkLst>
        </pc:spChg>
        <pc:spChg chg="add mod">
          <ac:chgData name="Cole Swanson" userId="S::cole_swanson@mrpm.sd42.ca::7cfa2998-2303-4af5-94f3-2394e603830e" providerId="AD" clId="Web-{F309B4AB-8FD3-4D19-91BC-52C22D491D0E}" dt="2024-01-08T07:26:57.886" v="2939" actId="20577"/>
          <ac:spMkLst>
            <pc:docMk/>
            <pc:sldMk cId="3168508905" sldId="264"/>
            <ac:spMk id="10" creationId="{3218E4EC-DEFC-005E-26D0-6C0EA0AB402C}"/>
          </ac:spMkLst>
        </pc:spChg>
        <pc:picChg chg="add mod">
          <ac:chgData name="Cole Swanson" userId="S::cole_swanson@mrpm.sd42.ca::7cfa2998-2303-4af5-94f3-2394e603830e" providerId="AD" clId="Web-{F309B4AB-8FD3-4D19-91BC-52C22D491D0E}" dt="2024-01-08T07:23:31.650" v="2904" actId="1076"/>
          <ac:picMkLst>
            <pc:docMk/>
            <pc:sldMk cId="3168508905" sldId="264"/>
            <ac:picMk id="4" creationId="{B09D2C1C-E8EA-EF55-706A-675E8A230AB3}"/>
          </ac:picMkLst>
        </pc:picChg>
        <pc:picChg chg="add mod">
          <ac:chgData name="Cole Swanson" userId="S::cole_swanson@mrpm.sd42.ca::7cfa2998-2303-4af5-94f3-2394e603830e" providerId="AD" clId="Web-{F309B4AB-8FD3-4D19-91BC-52C22D491D0E}" dt="2024-01-08T07:27:13.136" v="2943" actId="14100"/>
          <ac:picMkLst>
            <pc:docMk/>
            <pc:sldMk cId="3168508905" sldId="264"/>
            <ac:picMk id="8" creationId="{52E00D3D-096F-FFCA-F928-CD80E44EAA05}"/>
          </ac:picMkLst>
        </pc:picChg>
        <pc:picChg chg="add mod">
          <ac:chgData name="Cole Swanson" userId="S::cole_swanson@mrpm.sd42.ca::7cfa2998-2303-4af5-94f3-2394e603830e" providerId="AD" clId="Web-{F309B4AB-8FD3-4D19-91BC-52C22D491D0E}" dt="2024-01-08T07:27:11.246" v="2942" actId="14100"/>
          <ac:picMkLst>
            <pc:docMk/>
            <pc:sldMk cId="3168508905" sldId="264"/>
            <ac:picMk id="9" creationId="{26322ED8-D012-EFA4-0797-6A6018BC0991}"/>
          </ac:picMkLst>
        </pc:picChg>
      </pc:sldChg>
      <pc:sldChg chg="addSp delSp modSp new">
        <pc:chgData name="Cole Swanson" userId="S::cole_swanson@mrpm.sd42.ca::7cfa2998-2303-4af5-94f3-2394e603830e" providerId="AD" clId="Web-{F309B4AB-8FD3-4D19-91BC-52C22D491D0E}" dt="2024-01-08T07:34:17.428" v="3176" actId="1076"/>
        <pc:sldMkLst>
          <pc:docMk/>
          <pc:sldMk cId="3525392867" sldId="265"/>
        </pc:sldMkLst>
        <pc:spChg chg="mod">
          <ac:chgData name="Cole Swanson" userId="S::cole_swanson@mrpm.sd42.ca::7cfa2998-2303-4af5-94f3-2394e603830e" providerId="AD" clId="Web-{F309B4AB-8FD3-4D19-91BC-52C22D491D0E}" dt="2024-01-08T07:10:14.908" v="2427" actId="20577"/>
          <ac:spMkLst>
            <pc:docMk/>
            <pc:sldMk cId="3525392867" sldId="265"/>
            <ac:spMk id="2" creationId="{997902C9-A5EB-AD32-3C5A-43A08E67267F}"/>
          </ac:spMkLst>
        </pc:spChg>
        <pc:spChg chg="mod">
          <ac:chgData name="Cole Swanson" userId="S::cole_swanson@mrpm.sd42.ca::7cfa2998-2303-4af5-94f3-2394e603830e" providerId="AD" clId="Web-{F309B4AB-8FD3-4D19-91BC-52C22D491D0E}" dt="2024-01-08T07:33:51.549" v="3169" actId="1076"/>
          <ac:spMkLst>
            <pc:docMk/>
            <pc:sldMk cId="3525392867" sldId="265"/>
            <ac:spMk id="3" creationId="{3BDC8867-C0EF-BAEB-18FC-7C83E5ABB391}"/>
          </ac:spMkLst>
        </pc:spChg>
        <pc:spChg chg="add mod">
          <ac:chgData name="Cole Swanson" userId="S::cole_swanson@mrpm.sd42.ca::7cfa2998-2303-4af5-94f3-2394e603830e" providerId="AD" clId="Web-{F309B4AB-8FD3-4D19-91BC-52C22D491D0E}" dt="2024-01-08T07:31:42.422" v="3152" actId="14100"/>
          <ac:spMkLst>
            <pc:docMk/>
            <pc:sldMk cId="3525392867" sldId="265"/>
            <ac:spMk id="6" creationId="{2661B402-1AE7-AA15-8CD5-05B9D8A103F9}"/>
          </ac:spMkLst>
        </pc:spChg>
        <pc:spChg chg="add mod">
          <ac:chgData name="Cole Swanson" userId="S::cole_swanson@mrpm.sd42.ca::7cfa2998-2303-4af5-94f3-2394e603830e" providerId="AD" clId="Web-{F309B4AB-8FD3-4D19-91BC-52C22D491D0E}" dt="2024-01-08T07:33:57.127" v="3174" actId="1076"/>
          <ac:spMkLst>
            <pc:docMk/>
            <pc:sldMk cId="3525392867" sldId="265"/>
            <ac:spMk id="9" creationId="{0DE8D7EE-3FB0-9CB5-C71E-548835AF96A3}"/>
          </ac:spMkLst>
        </pc:spChg>
        <pc:picChg chg="add mod">
          <ac:chgData name="Cole Swanson" userId="S::cole_swanson@mrpm.sd42.ca::7cfa2998-2303-4af5-94f3-2394e603830e" providerId="AD" clId="Web-{F309B4AB-8FD3-4D19-91BC-52C22D491D0E}" dt="2024-01-08T07:33:53.033" v="3170" actId="1076"/>
          <ac:picMkLst>
            <pc:docMk/>
            <pc:sldMk cId="3525392867" sldId="265"/>
            <ac:picMk id="4" creationId="{F3C340F2-D741-7DD3-1424-F21812B0C2EC}"/>
          </ac:picMkLst>
        </pc:picChg>
        <pc:picChg chg="add mod">
          <ac:chgData name="Cole Swanson" userId="S::cole_swanson@mrpm.sd42.ca::7cfa2998-2303-4af5-94f3-2394e603830e" providerId="AD" clId="Web-{F309B4AB-8FD3-4D19-91BC-52C22D491D0E}" dt="2024-01-08T07:33:54.033" v="3171" actId="1076"/>
          <ac:picMkLst>
            <pc:docMk/>
            <pc:sldMk cId="3525392867" sldId="265"/>
            <ac:picMk id="7" creationId="{960B252D-4D20-4E25-07E9-4C19BCBBCBCC}"/>
          </ac:picMkLst>
        </pc:picChg>
        <pc:picChg chg="add del mod">
          <ac:chgData name="Cole Swanson" userId="S::cole_swanson@mrpm.sd42.ca::7cfa2998-2303-4af5-94f3-2394e603830e" providerId="AD" clId="Web-{F309B4AB-8FD3-4D19-91BC-52C22D491D0E}" dt="2024-01-08T07:32:33.626" v="3159"/>
          <ac:picMkLst>
            <pc:docMk/>
            <pc:sldMk cId="3525392867" sldId="265"/>
            <ac:picMk id="8" creationId="{DAA283F6-FD71-94AC-42A2-DE956A2A9905}"/>
          </ac:picMkLst>
        </pc:picChg>
        <pc:picChg chg="add mod">
          <ac:chgData name="Cole Swanson" userId="S::cole_swanson@mrpm.sd42.ca::7cfa2998-2303-4af5-94f3-2394e603830e" providerId="AD" clId="Web-{F309B4AB-8FD3-4D19-91BC-52C22D491D0E}" dt="2024-01-08T07:33:55.549" v="3173" actId="1076"/>
          <ac:picMkLst>
            <pc:docMk/>
            <pc:sldMk cId="3525392867" sldId="265"/>
            <ac:picMk id="10" creationId="{E4356203-08A0-7270-E0FB-75E234FB8B32}"/>
          </ac:picMkLst>
        </pc:picChg>
        <pc:picChg chg="add mod">
          <ac:chgData name="Cole Swanson" userId="S::cole_swanson@mrpm.sd42.ca::7cfa2998-2303-4af5-94f3-2394e603830e" providerId="AD" clId="Web-{F309B4AB-8FD3-4D19-91BC-52C22D491D0E}" dt="2024-01-08T07:34:17.428" v="3176" actId="1076"/>
          <ac:picMkLst>
            <pc:docMk/>
            <pc:sldMk cId="3525392867" sldId="265"/>
            <ac:picMk id="11" creationId="{4F730CA8-F5D4-6B75-17A1-97C60F2FD002}"/>
          </ac:picMkLst>
        </pc:picChg>
      </pc:sldChg>
      <pc:sldMasterChg chg="add del addSldLayout delSldLayout">
        <pc:chgData name="Cole Swanson" userId="S::cole_swanson@mrpm.sd42.ca::7cfa2998-2303-4af5-94f3-2394e603830e" providerId="AD" clId="Web-{F309B4AB-8FD3-4D19-91BC-52C22D491D0E}" dt="2024-01-08T05:52:59.347" v="14"/>
        <pc:sldMasterMkLst>
          <pc:docMk/>
          <pc:sldMasterMk cId="2460954070" sldId="2147483660"/>
        </pc:sldMasterMkLst>
        <pc:sldLayoutChg chg="add del">
          <pc:chgData name="Cole Swanson" userId="S::cole_swanson@mrpm.sd42.ca::7cfa2998-2303-4af5-94f3-2394e603830e" providerId="AD" clId="Web-{F309B4AB-8FD3-4D19-91BC-52C22D491D0E}" dt="2024-01-08T05:52:59.347" v="14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 del">
          <pc:chgData name="Cole Swanson" userId="S::cole_swanson@mrpm.sd42.ca::7cfa2998-2303-4af5-94f3-2394e603830e" providerId="AD" clId="Web-{F309B4AB-8FD3-4D19-91BC-52C22D491D0E}" dt="2024-01-08T05:52:59.347" v="14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 del">
          <pc:chgData name="Cole Swanson" userId="S::cole_swanson@mrpm.sd42.ca::7cfa2998-2303-4af5-94f3-2394e603830e" providerId="AD" clId="Web-{F309B4AB-8FD3-4D19-91BC-52C22D491D0E}" dt="2024-01-08T05:52:59.347" v="14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 del">
          <pc:chgData name="Cole Swanson" userId="S::cole_swanson@mrpm.sd42.ca::7cfa2998-2303-4af5-94f3-2394e603830e" providerId="AD" clId="Web-{F309B4AB-8FD3-4D19-91BC-52C22D491D0E}" dt="2024-01-08T05:52:59.347" v="14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 del">
          <pc:chgData name="Cole Swanson" userId="S::cole_swanson@mrpm.sd42.ca::7cfa2998-2303-4af5-94f3-2394e603830e" providerId="AD" clId="Web-{F309B4AB-8FD3-4D19-91BC-52C22D491D0E}" dt="2024-01-08T05:52:59.347" v="14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 del">
          <pc:chgData name="Cole Swanson" userId="S::cole_swanson@mrpm.sd42.ca::7cfa2998-2303-4af5-94f3-2394e603830e" providerId="AD" clId="Web-{F309B4AB-8FD3-4D19-91BC-52C22D491D0E}" dt="2024-01-08T05:52:59.347" v="14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Cole Swanson" userId="S::cole_swanson@mrpm.sd42.ca::7cfa2998-2303-4af5-94f3-2394e603830e" providerId="AD" clId="Web-{F309B4AB-8FD3-4D19-91BC-52C22D491D0E}" dt="2024-01-08T05:52:59.347" v="14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 del">
          <pc:chgData name="Cole Swanson" userId="S::cole_swanson@mrpm.sd42.ca::7cfa2998-2303-4af5-94f3-2394e603830e" providerId="AD" clId="Web-{F309B4AB-8FD3-4D19-91BC-52C22D491D0E}" dt="2024-01-08T05:52:59.347" v="14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 del">
          <pc:chgData name="Cole Swanson" userId="S::cole_swanson@mrpm.sd42.ca::7cfa2998-2303-4af5-94f3-2394e603830e" providerId="AD" clId="Web-{F309B4AB-8FD3-4D19-91BC-52C22D491D0E}" dt="2024-01-08T05:52:59.347" v="14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 del">
          <pc:chgData name="Cole Swanson" userId="S::cole_swanson@mrpm.sd42.ca::7cfa2998-2303-4af5-94f3-2394e603830e" providerId="AD" clId="Web-{F309B4AB-8FD3-4D19-91BC-52C22D491D0E}" dt="2024-01-08T05:52:59.347" v="14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 del">
          <pc:chgData name="Cole Swanson" userId="S::cole_swanson@mrpm.sd42.ca::7cfa2998-2303-4af5-94f3-2394e603830e" providerId="AD" clId="Web-{F309B4AB-8FD3-4D19-91BC-52C22D491D0E}" dt="2024-01-08T05:52:59.347" v="14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">
        <pc:chgData name="Cole Swanson" userId="S::cole_swanson@mrpm.sd42.ca::7cfa2998-2303-4af5-94f3-2394e603830e" providerId="AD" clId="Web-{F309B4AB-8FD3-4D19-91BC-52C22D491D0E}" dt="2024-01-08T05:52:59.347" v="14"/>
        <pc:sldMasterMkLst>
          <pc:docMk/>
          <pc:sldMasterMk cId="1620890565" sldId="2147483686"/>
        </pc:sldMasterMkLst>
        <pc:sldLayoutChg chg="add">
          <pc:chgData name="Cole Swanson" userId="S::cole_swanson@mrpm.sd42.ca::7cfa2998-2303-4af5-94f3-2394e603830e" providerId="AD" clId="Web-{F309B4AB-8FD3-4D19-91BC-52C22D491D0E}" dt="2024-01-08T05:52:59.347" v="14"/>
          <pc:sldLayoutMkLst>
            <pc:docMk/>
            <pc:sldMasterMk cId="1620890565" sldId="2147483686"/>
            <pc:sldLayoutMk cId="3029722496" sldId="2147483675"/>
          </pc:sldLayoutMkLst>
        </pc:sldLayoutChg>
        <pc:sldLayoutChg chg="add">
          <pc:chgData name="Cole Swanson" userId="S::cole_swanson@mrpm.sd42.ca::7cfa2998-2303-4af5-94f3-2394e603830e" providerId="AD" clId="Web-{F309B4AB-8FD3-4D19-91BC-52C22D491D0E}" dt="2024-01-08T05:52:59.347" v="14"/>
          <pc:sldLayoutMkLst>
            <pc:docMk/>
            <pc:sldMasterMk cId="1620890565" sldId="2147483686"/>
            <pc:sldLayoutMk cId="1293953043" sldId="2147483676"/>
          </pc:sldLayoutMkLst>
        </pc:sldLayoutChg>
        <pc:sldLayoutChg chg="add">
          <pc:chgData name="Cole Swanson" userId="S::cole_swanson@mrpm.sd42.ca::7cfa2998-2303-4af5-94f3-2394e603830e" providerId="AD" clId="Web-{F309B4AB-8FD3-4D19-91BC-52C22D491D0E}" dt="2024-01-08T05:52:59.347" v="14"/>
          <pc:sldLayoutMkLst>
            <pc:docMk/>
            <pc:sldMasterMk cId="1620890565" sldId="2147483686"/>
            <pc:sldLayoutMk cId="3555862293" sldId="2147483677"/>
          </pc:sldLayoutMkLst>
        </pc:sldLayoutChg>
        <pc:sldLayoutChg chg="add">
          <pc:chgData name="Cole Swanson" userId="S::cole_swanson@mrpm.sd42.ca::7cfa2998-2303-4af5-94f3-2394e603830e" providerId="AD" clId="Web-{F309B4AB-8FD3-4D19-91BC-52C22D491D0E}" dt="2024-01-08T05:52:59.347" v="14"/>
          <pc:sldLayoutMkLst>
            <pc:docMk/>
            <pc:sldMasterMk cId="1620890565" sldId="2147483686"/>
            <pc:sldLayoutMk cId="3978890783" sldId="2147483678"/>
          </pc:sldLayoutMkLst>
        </pc:sldLayoutChg>
        <pc:sldLayoutChg chg="add">
          <pc:chgData name="Cole Swanson" userId="S::cole_swanson@mrpm.sd42.ca::7cfa2998-2303-4af5-94f3-2394e603830e" providerId="AD" clId="Web-{F309B4AB-8FD3-4D19-91BC-52C22D491D0E}" dt="2024-01-08T05:52:59.347" v="14"/>
          <pc:sldLayoutMkLst>
            <pc:docMk/>
            <pc:sldMasterMk cId="1620890565" sldId="2147483686"/>
            <pc:sldLayoutMk cId="4099996939" sldId="2147483679"/>
          </pc:sldLayoutMkLst>
        </pc:sldLayoutChg>
        <pc:sldLayoutChg chg="add">
          <pc:chgData name="Cole Swanson" userId="S::cole_swanson@mrpm.sd42.ca::7cfa2998-2303-4af5-94f3-2394e603830e" providerId="AD" clId="Web-{F309B4AB-8FD3-4D19-91BC-52C22D491D0E}" dt="2024-01-08T05:52:59.347" v="14"/>
          <pc:sldLayoutMkLst>
            <pc:docMk/>
            <pc:sldMasterMk cId="1620890565" sldId="2147483686"/>
            <pc:sldLayoutMk cId="1489635520" sldId="2147483680"/>
          </pc:sldLayoutMkLst>
        </pc:sldLayoutChg>
        <pc:sldLayoutChg chg="add">
          <pc:chgData name="Cole Swanson" userId="S::cole_swanson@mrpm.sd42.ca::7cfa2998-2303-4af5-94f3-2394e603830e" providerId="AD" clId="Web-{F309B4AB-8FD3-4D19-91BC-52C22D491D0E}" dt="2024-01-08T05:52:59.347" v="14"/>
          <pc:sldLayoutMkLst>
            <pc:docMk/>
            <pc:sldMasterMk cId="1620890565" sldId="2147483686"/>
            <pc:sldLayoutMk cId="1135543201" sldId="2147483681"/>
          </pc:sldLayoutMkLst>
        </pc:sldLayoutChg>
        <pc:sldLayoutChg chg="add">
          <pc:chgData name="Cole Swanson" userId="S::cole_swanson@mrpm.sd42.ca::7cfa2998-2303-4af5-94f3-2394e603830e" providerId="AD" clId="Web-{F309B4AB-8FD3-4D19-91BC-52C22D491D0E}" dt="2024-01-08T05:52:59.347" v="14"/>
          <pc:sldLayoutMkLst>
            <pc:docMk/>
            <pc:sldMasterMk cId="1620890565" sldId="2147483686"/>
            <pc:sldLayoutMk cId="2284341197" sldId="2147483682"/>
          </pc:sldLayoutMkLst>
        </pc:sldLayoutChg>
        <pc:sldLayoutChg chg="add">
          <pc:chgData name="Cole Swanson" userId="S::cole_swanson@mrpm.sd42.ca::7cfa2998-2303-4af5-94f3-2394e603830e" providerId="AD" clId="Web-{F309B4AB-8FD3-4D19-91BC-52C22D491D0E}" dt="2024-01-08T05:52:59.347" v="14"/>
          <pc:sldLayoutMkLst>
            <pc:docMk/>
            <pc:sldMasterMk cId="1620890565" sldId="2147483686"/>
            <pc:sldLayoutMk cId="2729172985" sldId="2147483683"/>
          </pc:sldLayoutMkLst>
        </pc:sldLayoutChg>
        <pc:sldLayoutChg chg="add">
          <pc:chgData name="Cole Swanson" userId="S::cole_swanson@mrpm.sd42.ca::7cfa2998-2303-4af5-94f3-2394e603830e" providerId="AD" clId="Web-{F309B4AB-8FD3-4D19-91BC-52C22D491D0E}" dt="2024-01-08T05:52:59.347" v="14"/>
          <pc:sldLayoutMkLst>
            <pc:docMk/>
            <pc:sldMasterMk cId="1620890565" sldId="2147483686"/>
            <pc:sldLayoutMk cId="871848953" sldId="2147483684"/>
          </pc:sldLayoutMkLst>
        </pc:sldLayoutChg>
        <pc:sldLayoutChg chg="add">
          <pc:chgData name="Cole Swanson" userId="S::cole_swanson@mrpm.sd42.ca::7cfa2998-2303-4af5-94f3-2394e603830e" providerId="AD" clId="Web-{F309B4AB-8FD3-4D19-91BC-52C22D491D0E}" dt="2024-01-08T05:52:59.347" v="14"/>
          <pc:sldLayoutMkLst>
            <pc:docMk/>
            <pc:sldMasterMk cId="1620890565" sldId="2147483686"/>
            <pc:sldLayoutMk cId="3508645789" sldId="2147483685"/>
          </pc:sldLayoutMkLst>
        </pc:sldLayoutChg>
      </pc:sldMasterChg>
      <pc:sldMasterChg chg="add del addSldLayout delSldLayout">
        <pc:chgData name="Cole Swanson" userId="S::cole_swanson@mrpm.sd42.ca::7cfa2998-2303-4af5-94f3-2394e603830e" providerId="AD" clId="Web-{F309B4AB-8FD3-4D19-91BC-52C22D491D0E}" dt="2024-01-08T05:52:59.237" v="13"/>
        <pc:sldMasterMkLst>
          <pc:docMk/>
          <pc:sldMasterMk cId="3116656929" sldId="2147483699"/>
        </pc:sldMasterMkLst>
        <pc:sldLayoutChg chg="add del">
          <pc:chgData name="Cole Swanson" userId="S::cole_swanson@mrpm.sd42.ca::7cfa2998-2303-4af5-94f3-2394e603830e" providerId="AD" clId="Web-{F309B4AB-8FD3-4D19-91BC-52C22D491D0E}" dt="2024-01-08T05:52:59.237" v="13"/>
          <pc:sldLayoutMkLst>
            <pc:docMk/>
            <pc:sldMasterMk cId="3116656929" sldId="2147483699"/>
            <pc:sldLayoutMk cId="56591069" sldId="2147483688"/>
          </pc:sldLayoutMkLst>
        </pc:sldLayoutChg>
        <pc:sldLayoutChg chg="add del">
          <pc:chgData name="Cole Swanson" userId="S::cole_swanson@mrpm.sd42.ca::7cfa2998-2303-4af5-94f3-2394e603830e" providerId="AD" clId="Web-{F309B4AB-8FD3-4D19-91BC-52C22D491D0E}" dt="2024-01-08T05:52:59.237" v="13"/>
          <pc:sldLayoutMkLst>
            <pc:docMk/>
            <pc:sldMasterMk cId="3116656929" sldId="2147483699"/>
            <pc:sldLayoutMk cId="1981036365" sldId="2147483689"/>
          </pc:sldLayoutMkLst>
        </pc:sldLayoutChg>
        <pc:sldLayoutChg chg="add del">
          <pc:chgData name="Cole Swanson" userId="S::cole_swanson@mrpm.sd42.ca::7cfa2998-2303-4af5-94f3-2394e603830e" providerId="AD" clId="Web-{F309B4AB-8FD3-4D19-91BC-52C22D491D0E}" dt="2024-01-08T05:52:59.237" v="13"/>
          <pc:sldLayoutMkLst>
            <pc:docMk/>
            <pc:sldMasterMk cId="3116656929" sldId="2147483699"/>
            <pc:sldLayoutMk cId="1898990" sldId="2147483690"/>
          </pc:sldLayoutMkLst>
        </pc:sldLayoutChg>
        <pc:sldLayoutChg chg="add del">
          <pc:chgData name="Cole Swanson" userId="S::cole_swanson@mrpm.sd42.ca::7cfa2998-2303-4af5-94f3-2394e603830e" providerId="AD" clId="Web-{F309B4AB-8FD3-4D19-91BC-52C22D491D0E}" dt="2024-01-08T05:52:59.237" v="13"/>
          <pc:sldLayoutMkLst>
            <pc:docMk/>
            <pc:sldMasterMk cId="3116656929" sldId="2147483699"/>
            <pc:sldLayoutMk cId="4021360664" sldId="2147483691"/>
          </pc:sldLayoutMkLst>
        </pc:sldLayoutChg>
        <pc:sldLayoutChg chg="add del">
          <pc:chgData name="Cole Swanson" userId="S::cole_swanson@mrpm.sd42.ca::7cfa2998-2303-4af5-94f3-2394e603830e" providerId="AD" clId="Web-{F309B4AB-8FD3-4D19-91BC-52C22D491D0E}" dt="2024-01-08T05:52:59.237" v="13"/>
          <pc:sldLayoutMkLst>
            <pc:docMk/>
            <pc:sldMasterMk cId="3116656929" sldId="2147483699"/>
            <pc:sldLayoutMk cId="2996565228" sldId="2147483692"/>
          </pc:sldLayoutMkLst>
        </pc:sldLayoutChg>
        <pc:sldLayoutChg chg="add del">
          <pc:chgData name="Cole Swanson" userId="S::cole_swanson@mrpm.sd42.ca::7cfa2998-2303-4af5-94f3-2394e603830e" providerId="AD" clId="Web-{F309B4AB-8FD3-4D19-91BC-52C22D491D0E}" dt="2024-01-08T05:52:59.237" v="13"/>
          <pc:sldLayoutMkLst>
            <pc:docMk/>
            <pc:sldMasterMk cId="3116656929" sldId="2147483699"/>
            <pc:sldLayoutMk cId="3664422359" sldId="2147483693"/>
          </pc:sldLayoutMkLst>
        </pc:sldLayoutChg>
        <pc:sldLayoutChg chg="add del">
          <pc:chgData name="Cole Swanson" userId="S::cole_swanson@mrpm.sd42.ca::7cfa2998-2303-4af5-94f3-2394e603830e" providerId="AD" clId="Web-{F309B4AB-8FD3-4D19-91BC-52C22D491D0E}" dt="2024-01-08T05:52:59.237" v="13"/>
          <pc:sldLayoutMkLst>
            <pc:docMk/>
            <pc:sldMasterMk cId="3116656929" sldId="2147483699"/>
            <pc:sldLayoutMk cId="2663836431" sldId="2147483694"/>
          </pc:sldLayoutMkLst>
        </pc:sldLayoutChg>
        <pc:sldLayoutChg chg="add del">
          <pc:chgData name="Cole Swanson" userId="S::cole_swanson@mrpm.sd42.ca::7cfa2998-2303-4af5-94f3-2394e603830e" providerId="AD" clId="Web-{F309B4AB-8FD3-4D19-91BC-52C22D491D0E}" dt="2024-01-08T05:52:59.237" v="13"/>
          <pc:sldLayoutMkLst>
            <pc:docMk/>
            <pc:sldMasterMk cId="3116656929" sldId="2147483699"/>
            <pc:sldLayoutMk cId="2769640913" sldId="2147483695"/>
          </pc:sldLayoutMkLst>
        </pc:sldLayoutChg>
        <pc:sldLayoutChg chg="add del">
          <pc:chgData name="Cole Swanson" userId="S::cole_swanson@mrpm.sd42.ca::7cfa2998-2303-4af5-94f3-2394e603830e" providerId="AD" clId="Web-{F309B4AB-8FD3-4D19-91BC-52C22D491D0E}" dt="2024-01-08T05:52:59.237" v="13"/>
          <pc:sldLayoutMkLst>
            <pc:docMk/>
            <pc:sldMasterMk cId="3116656929" sldId="2147483699"/>
            <pc:sldLayoutMk cId="2455449840" sldId="2147483696"/>
          </pc:sldLayoutMkLst>
        </pc:sldLayoutChg>
        <pc:sldLayoutChg chg="add del">
          <pc:chgData name="Cole Swanson" userId="S::cole_swanson@mrpm.sd42.ca::7cfa2998-2303-4af5-94f3-2394e603830e" providerId="AD" clId="Web-{F309B4AB-8FD3-4D19-91BC-52C22D491D0E}" dt="2024-01-08T05:52:59.237" v="13"/>
          <pc:sldLayoutMkLst>
            <pc:docMk/>
            <pc:sldMasterMk cId="3116656929" sldId="2147483699"/>
            <pc:sldLayoutMk cId="470815844" sldId="2147483697"/>
          </pc:sldLayoutMkLst>
        </pc:sldLayoutChg>
        <pc:sldLayoutChg chg="add del">
          <pc:chgData name="Cole Swanson" userId="S::cole_swanson@mrpm.sd42.ca::7cfa2998-2303-4af5-94f3-2394e603830e" providerId="AD" clId="Web-{F309B4AB-8FD3-4D19-91BC-52C22D491D0E}" dt="2024-01-08T05:52:59.237" v="13"/>
          <pc:sldLayoutMkLst>
            <pc:docMk/>
            <pc:sldMasterMk cId="3116656929" sldId="2147483699"/>
            <pc:sldLayoutMk cId="3448155545" sldId="2147483698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7567 14870 16383 0 0,'5'0'0'0'0,"5"0"0"0"0,6 0 0 0 0,5 0 0 0 0,3 0 0 0 0,-2-5 0 0 0,-1-1 0 0 0,1 0 0 0 0,1 2 0 0 0,1 1 0 0 0,1 0 0 0 0,1 2 0 0 0,0 1 0 0 0,1 0 0 0 0,-1 0 0 0 0,1 0 0 0 0,0 1 0 0 0,-1-1 0 0 0,1 0 0 0 0,-1 0 0 0 0,1 0 0 0 0,-1 0 0 0 0,1 0 0 0 0,-1 0 0 0 0,1 0 0 0 0,-1 0 0 0 0,1 0 0 0 0,-1 0 0 0 0,1 0 0 0 0,-5 0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10134 14923 16383 0 0,'4'0'0'0'0,"7"0"0"0"0,5 0 0 0 0,4 0 0 0 0,5 0 0 0 0,1 0 0 0 0,1 0 0 0 0,0 0 0 0 0,1 0 0 0 0,-1 0 0 0 0,1 0 0 0 0,-1 0 0 0 0,-1 0 0 0 0,-4-5 0 0 0,-1-1 0 0 0,0 0 0 0 0,0 2 0 0 0,2 0 0 0 0,2 2 0 0 0,0 1 0 0 0,1 1 0 0 0,1 0 0 0 0,-1 0 0 0 0,-3-4 0 0 0,-3-2 0 0 0,1 1 0 0 0,1 0 0 0 0,1 2 0 0 0,2 1 0 0 0,0 1 0 0 0,1 0 0 0 0,1 1 0 0 0,-1 1 0 0 0,1-1 0 0 0,0 0 0 0 0,0 0 0 0 0,-1 0 0 0 0,1 1 0 0 0,-1-1 0 0 0,1 0 0 0 0,-1 0 0 0 0,1 0 0 0 0,-5 0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8043 14870 16383 0 0,'5'0'0'0'0,"5"0"0"0"0,2 4 0 0 0,3 2 0 0 0,-1 4 0 0 0,1 1 0 0 0,-1 2 0 0 0,1 4 0 0 0,-2 4 0 0 0,1-2 0 0 0,-1 0 0 0 0,-4 2 0 0 0,2-4 0 0 0,4-3 0 0 0,-2-1 0 0 0,2-2 0 0 0,-1 2 0 0 0,1-2 0 0 0,-2 2 0 0 0,1-1 0 0 0,4-3 0 0 0,-3 2 0 0 0,-3 3 0 0 0,-3 4 0 0 0,0-1 0 0 0,4-3 0 0 0,0 0 0 0 0,1-3 0 0 0,0 3 0 0 0,0-3 0 0 0,4-2 0 0 0,-2 2 0 0 0,1-2 0 0 0,-3 3 0 0 0,2-1 0 0 0,-3 3 0 0 0,-3 2 0 0 0,1 0 0 0 0,3-4 0 0 0,-1 1 0 0 0,3-2 0 0 0,-3 2 0 0 0,2-1 0 0 0,3-3 0 0 0,2-3 0 0 0,-2 2 0 0 0,1 0 0 0 0,-3 2 0 0 0,0 5 0 0 0,2 0 0 0 0,2-3 0 0 0,-2 1 0 0 0,0-2 0 0 0,-2 2 0 0 0,0-1 0 0 0,2-3 0 0 0,-3 1 0 0 0,2 0 0 0 0,2-2 0 0 0,-3 1 0 0 0,1 0 0 0 0,2-1 0 0 0,-2 1 0 0 0,0 0 0 0 0,2-1 0 0 0,3-3 0 0 0,1-2 0 0 0,2-1 0 0 0,-4 3 0 0 0,-1 1 0 0 0,1 0 0 0 0,2 7 0 0 0,0 2 0 0 0,2-2 0 0 0,1-3 0 0 0,0-3 0 0 0,0-3 0 0 0,-3 2 0 0 0,-3 1 0 0 0,1 3 0 0 0,1 0 0 0 0,-3 2 0 0 0,0 1 0 0 0,0-4 0 0 0,3-2 0 0 0,1-3 0 0 0,-3 3 0 0 0,0 0 0 0 0,0-2 0 0 0,-2 4 0 0 0,-1 0 0 0 0,2 2 0 0 0,2 1 0 0 0,2-3 0 0 0,2-3 0 0 0,1 3 0 0 0,0-1 0 0 0,1-2 0 0 0,-5 4 0 0 0,-1-2 0 0 0,0 0 0 0 0,1 1 0 0 0,1 1 0 0 0,-3 2 0 0 0,0-1 0 0 0,-4 2 0 0 0,4 0 0 0 0,4-4 0 0 0,1-2 0 0 0,-2 2 0 0 0,-2-1 0 0 0,1-2 0 0 0,1-1 0 0 0,1 2 0 0 0,1 0 0 0 0,0 4 0 0 0,2 0 0 0 0,-1-3 0 0 0,1-1 0 0 0,-1-3 0 0 0,1-2 0 0 0,-5 3 0 0 0,-1 1 0 0 0,0 0 0 0 0,0-2 0 0 0,3-1 0 0 0,0-2 0 0 0,1 0 0 0 0,1-1 0 0 0,1 0 0 0 0,0 0 0 0 0,-1 0 0 0 0,1 0 0 0 0,0-1 0 0 0,-1 1 0 0 0,1 0 0 0 0,-1 0 0 0 0,1 0 0 0 0,-1 5 0 0 0,1 1 0 0 0,-1-1 0 0 0,1 0 0 0 0,-1-2 0 0 0,0-1 0 0 0,1 4 0 0 0,-1 0 0 0 0,1 0 0 0 0,-1-2 0 0 0,1-1 0 0 0,-1-1 0 0 0,1-1 0 0 0,-1-1 0 0 0,1 0 0 0 0,-1 0 0 0 0,1 0 0 0 0,-1 4 0 0 0,0 2 0 0 0,1-1 0 0 0,-1 0 0 0 0,1-2 0 0 0,-5 4 0 0 0,-2 0 0 0 0,1-1 0 0 0,1-2 0 0 0,1-1 0 0 0,1-1 0 0 0,2-1 0 0 0,0 4 0 0 0,0 1 0 0 0,1-1 0 0 0,4-1 0 0 0,2-1 0 0 0,-1-1 0 0 0,-1 4 0 0 0,-1 0 0 0 0,-1 0 0 0 0,-2 3 0 0 0,0 0 0 0 0,0-2 0 0 0,-1-1 0 0 0,0-3 0 0 0,0-1 0 0 0,1-1 0 0 0,-1-1 0 0 0,0 0 0 0 0,1 0 0 0 0,-5 4 0 0 0,3 1 0 0 0,1 1 0 0 0,2-2 0 0 0,0-1 0 0 0,-1-1 0 0 0,-4 4 0 0 0,-2 0 0 0 0,1 0 0 0 0,0-1 0 0 0,1 2 0 0 0,6 1 0 0 0,2-2 0 0 0,1-1 0 0 0,-1-2 0 0 0,-1-1 0 0 0,-2-1 0 0 0,0-1 0 0 0,-1 0 0 0 0,0 0 0 0 0,-1-1 0 0 0,5 1 0 0 0,1 0 0 0 0,0 4 0 0 0,-1 2 0 0 0,-1 0 0 0 0,-2-2 0 0 0,0 0 0 0 0,-1-2 0 0 0,-1-1 0 0 0,0-1 0 0 0,1 5 0 0 0,-1 1 0 0 0,0-1 0 0 0,0-1 0 0 0,1-1 0 0 0,-1-1 0 0 0,1-1 0 0 0,-1 0 0 0 0,0-1 0 0 0,1 0 0 0 0,-1-1 0 0 0,1 1 0 0 0,-1 0 0 0 0,1 0 0 0 0,-1 0 0 0 0,1 0 0 0 0,-1 0 0 0 0,1 0 0 0 0,-1 0 0 0 0,1 0 0 0 0,-5 4 0 0 0,2 2 0 0 0,-1 4 0 0 0,-2 1 0 0 0,1-2 0 0 0,1-2 0 0 0,6-3 0 0 0,2-2 0 0 0,1-1 0 0 0,-1 0 0 0 0,-2-2 0 0 0,0 1 0 0 0,-1 0 0 0 0,-1-1 0 0 0,4 1 0 0 0,1 0 0 0 0,0 0 0 0 0,-1-1 0 0 0,-1 1 0 0 0,-2 0 0 0 0,-1 0 0 0 0,0 5 0 0 0,4 1 0 0 0,1 0 0 0 0,0-2 0 0 0,-1 0 0 0 0,3-2 0 0 0,1-1 0 0 0,2-1 0 0 0,1 0 0 0 0,-3 0 0 0 0,-2 4 0 0 0,-3 2 0 0 0,-1-1 0 0 0,-1 0 0 0 0,-2-2 0 0 0,0-1 0 0 0,0-1 0 0 0,0 0 0 0 0,0-1 0 0 0,0-1 0 0 0,1 1 0 0 0,-1 0 0 0 0,-4 4 0 0 0,3 2 0 0 0,2 0 0 0 0,0-2 0 0 0,6-1 0 0 0,0 0 0 0 0,0-2 0 0 0,-1-1 0 0 0,-2 0 0 0 0,-1 0 0 0 0,-1 0 0 0 0,-2 4 0 0 0,5 2 0 0 0,6-1 0 0 0,5 0 0 0 0,1-2 0 0 0,-3-1 0 0 0,-4-1 0 0 0,-3 4 0 0 0,-3 1 0 0 0,2 0 0 0 0,5-2 0 0 0,1-1 0 0 0,3-1 0 0 0,-2-1 0 0 0,-2-1 0 0 0,-3 0 0 0 0,-3 0 0 0 0,-3-1 0 0 0,4 1 0 0 0,1 0 0 0 0,3 0 0 0 0,0 0 0 0 0,-1 4 0 0 0,-2 2 0 0 0,-3 0 0 0 0,-1-1 0 0 0,3-2 0 0 0,1 3 0 0 0,-2 1 0 0 0,0 0 0 0 0,-2-3 0 0 0,0-1 0 0 0,-2-1 0 0 0,0-1 0 0 0,-1-1 0 0 0,0 0 0 0 0,0 0 0 0 0,1-1 0 0 0,-1 1 0 0 0,0 0 0 0 0,1 0 0 0 0,3 0 0 0 0,3 0 0 0 0,4 0 0 0 0,0 0 0 0 0,-2 0 0 0 0,-2 0 0 0 0,2 0 0 0 0,0 0 0 0 0,-1 0 0 0 0,-8 4 0 0 0,-2 2 0 0 0,-2 0 0 0 0,5-1 0 0 0,2-2 0 0 0,1-1 0 0 0,0-1 0 0 0,-1-1 0 0 0,-1 0 0 0 0,0 0 0 0 0,-1 0 0 0 0,-1 0 0 0 0,1-1 0 0 0,-1 1 0 0 0,0 0 0 0 0,1 0 0 0 0,-1 0 0 0 0,0 0 0 0 0,5 0 0 0 0,2 0 0 0 0,-1 0 0 0 0,-1 0 0 0 0,-1 0 0 0 0,-2 0 0 0 0,0 0 0 0 0,-1 0 0 0 0,-1 0 0 0 0,0 0 0 0 0,0 0 0 0 0,1 0 0 0 0,-1 0 0 0 0,0 0 0 0 0,-4-4 0 0 0,-1-2 0 0 0,-1 0 0 0 0,2 1 0 0 0,1 2 0 0 0,2 1 0 0 0,0 1 0 0 0,-3-4 0 0 0,-2-1 0 0 0,1 1 0 0 0,1 0 0 0 0,2 2 0 0 0,0 1 0 0 0,2 1 0 0 0,0 1 0 0 0,0 0 0 0 0,1 0 0 0 0,0-4 0 0 0,0-2 0 0 0,-1 1 0 0 0,1 0 0 0 0,-1 2 0 0 0,1 1 0 0 0,-1 1 0 0 0,1 1 0 0 0,-1 0 0 0 0,-4-5 0 0 0,-1 0 0 0 0,-1-1 0 0 0,2 2 0 0 0,1 1 0 0 0,2 1 0 0 0,0 1 0 0 0,1 0 0 0 0,1 1 0 0 0,-1 0 0 0 0,1 1 0 0 0,0-6 0 0 0,-1 0 0 0 0,1-1 0 0 0,0 2 0 0 0,-1 0 0 0 0,-4-2 0 0 0,-1-1 0 0 0,-1 1 0 0 0,2 1 0 0 0,1 2 0 0 0,2 1 0 0 0,0 1 0 0 0,1 1 0 0 0,1 0 0 0 0,-1 0 0 0 0,1 1 0 0 0,0-1 0 0 0,-1 0 0 0 0,1 0 0 0 0,-1 0 0 0 0,1 1 0 0 0,-1-6 0 0 0,1-1 0 0 0,-1 0 0 0 0,1 2 0 0 0,-1 0 0 0 0,1 2 0 0 0,-1 1 0 0 0,1 1 0 0 0,4 0 0 0 0,1 0 0 0 0,0 0 0 0 0,-1 1 0 0 0,-1-1 0 0 0,-2 0 0 0 0,0 0 0 0 0,-1 0 0 0 0,-1 0 0 0 0,1 0 0 0 0,-1 0 0 0 0,0 0 0 0 0,0 0 0 0 0,1 0 0 0 0,-1 0 0 0 0,0 0 0 0 0,1 0 0 0 0,-1 0 0 0 0,1 0 0 0 0,-1 0 0 0 0,1 0 0 0 0,-1 0 0 0 0,1 0 0 0 0,-1 0 0 0 0,0 0 0 0 0,1 0 0 0 0,-5-4 0 0 0,-2-2 0 0 0,1 0 0 0 0,1 1 0 0 0,1 2 0 0 0,2 1 0 0 0,0 1 0 0 0,1 0 0 0 0,0 1 0 0 0,1 1 0 0 0,0-1 0 0 0,0 0 0 0 0,-1 0 0 0 0,1 0 0 0 0,-5-4 0 0 0,-2-2 0 0 0,1 0 0 0 0,1 2 0 0 0,1 1 0 0 0,2 0 0 0 0,0 2 0 0 0,1 1 0 0 0,-4-5 0 0 0,-1 0 0 0 0,0-1 0 0 0,1 2 0 0 0,1 1 0 0 0,2 1 0 0 0,0 1 0 0 0,1 1 0 0 0,1 0 0 0 0,-1 0 0 0 0,-3-5 0 0 0,-3 0 0 0 0,1-1 0 0 0,1 2 0 0 0,1 1 0 0 0,2 1 0 0 0,0 0 0 0 0,1 2 0 0 0,-4-4 0 0 0,-1-2 0 0 0,0 0 0 0 0,1 2 0 0 0,1 1 0 0 0,-3-4 0 0 0,0 0 0 0 0,0 1 0 0 0,-2-3 0 0 0,-1 0 0 0 0,2 2 0 0 0,2 1 0 0 0,2 3 0 0 0,-3-4 0 0 0,0 1 0 0 0,0 0 0 0 0,2 1 0 0 0,2 3 0 0 0,1 0 0 0 0,-4-3 0 0 0,-1-1 0 0 0,1 0 0 0 0,1 2 0 0 0,-3-4 0 0 0,0 0 0 0 0,1 2 0 0 0,-3-4 0 0 0,0 1 0 0 0,2 2 0 0 0,2 1 0 0 0,2 3 0 0 0,-3-4 0 0 0,0 1 0 0 0,1 0 0 0 0,-4-3 0 0 0,1 0 0 0 0,1 2 0 0 0,2 2 0 0 0,2 1 0 0 0,-3-2 0 0 0,-5-6 0 0 0,0 1 0 0 0,2 1 0 0 0,-3-2 0 0 0,2 1 0 0 0,1 2 0 0 0,4 3 0 0 0,-3-2 0 0 0,1 0 0 0 0,1 2 0 0 0,-2-3 0 0 0,-5-4 0 0 0,0 0 0 0 0,3 2 0 0 0,2-2 0 0 0,4 2 0 0 0,-3-2 0 0 0,0 2 0 0 0,-3-3 0 0 0,1 2 0 0 0,1 2 0 0 0,-3-1 0 0 0,2 1 0 0 0,-3-2 0 0 0,-3-3 0 0 0,0 0 0 0 0,4 3 0 0 0,-2-1 0 0 0,-2-3 0 0 0,1 2 0 0 0,-2-2 0 0 0,3 2 0 0 0,3-1 0 0 0,3-2 0 0 0,-1-4 0 0 0,1 3 0 0 0,-4 0 0 0 0,2 2 0 0 0,-4 0 0 0 0,2 2 0 0 0,-3 0 0 0 0,2 2 0 0 0,-2-2 0 0 0,-2-3 0 0 0,0-3 0 0 0,4 3 0 0 0,4 3 0 0 0,-1-1 0 0 0,-3-1 0 0 0,-5-3 0 0 0,1 2 0 0 0,4 3 0 0 0,-2 1 0 0 0,-1-3 0 0 0,1 1 0 0 0,3 4 0 0 0,-1-1 0 0 0,-3-3 0 0 0,1 1 0 0 0,-1-2 0 0 0,2 2 0 0 0,-2 0 0 0 0,3 1 0 0 0,2 3 0 0 0,0-1 0 0 0,0-4 0 0 0,-1-3 0 0 0,0 2 0 0 0,3 2 0 0 0,-2 0 0 0 0,1 3 0 0 0,2 2 0 0 0,-3-1 0 0 0,-3-4 0 0 0,0 1 0 0 0,-2-2 0 0 0,-3-3 0 0 0,-2 1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22146 15081 16383 0 0,'4'0'0'0'0,"7"0"0"0"0,5 0 0 0 0,5 0 0 0 0,3 0 0 0 0,2 0 0 0 0,-4-4 0 0 0,0-2 0 0 0,0 0 0 0 0,1 1 0 0 0,1 2 0 0 0,1-3 0 0 0,-4-6 0 0 0,-1 0 0 0 0,1 2 0 0 0,1 2 0 0 0,1 3 0 0 0,2 2 0 0 0,0 2 0 0 0,-3-4 0 0 0,-2-1 0 0 0,1 1 0 0 0,1 1 0 0 0,2 1 0 0 0,0 1 0 0 0,-2-3 0 0 0,-2-1 0 0 0,0 0 0 0 0,2 2 0 0 0,-3 5 0 0 0,-4 8 0 0 0,-2 2 0 0 0,-1 3 0 0 0,-4 5 0 0 0,-3 2 0 0 0,3-1 0 0 0,-1 0 0 0 0,-1 1 0 0 0,-2 1 0 0 0,-2 2 0 0 0,0 1 0 0 0,-2 1 0 0 0,0 1 0 0 0,5-5 0 0 0,0-1 0 0 0,1 0 0 0 0,-2 1 0 0 0,4 1 0 0 0,0 2 0 0 0,3-4 0 0 0,0-1 0 0 0,-2 0 0 0 0,-3 3 0 0 0,3-5 0 0 0,-1 1 0 0 0,-1 1 0 0 0,2-3 0 0 0,0 0 0 0 0,-2 2 0 0 0,-2-2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11007 15214 16383 0 0,'4'0'0'0'0,"7"0"0"0"0,5 0 0 0 0,5 0 0 0 0,3 0 0 0 0,2 0 0 0 0,1 0 0 0 0,1 0 0 0 0,-5 4 0 0 0,-2 2 0 0 0,-4 4 0 0 0,-1 1 0 0 0,2-2 0 0 0,-2 2 0 0 0,0-1 0 0 0,2-2 0 0 0,-2 3 0 0 0,1-2 0 0 0,2-1 0 0 0,2-3 0 0 0,-2 3 0 0 0,0-1 0 0 0,-4 4 0 0 0,1 0 0 0 0,2-3 0 0 0,-2 3 0 0 0,0-1 0 0 0,3-2 0 0 0,-2 2 0 0 0,0-1 0 0 0,2-2 0 0 0,2-1 0 0 0,2 1 0 0 0,2 1 0 0 0,1-2 0 0 0,0-1 0 0 0,1-2 0 0 0,0 3 0 0 0,0 1 0 0 0,0-2 0 0 0,-5 4 0 0 0,-2 0 0 0 0,1-1 0 0 0,1-3 0 0 0,1-2 0 0 0,2-1 0 0 0,0-1 0 0 0,-3 4 0 0 0,-2 1 0 0 0,1-1 0 0 0,1-1 0 0 0,-3 4 0 0 0,0-1 0 0 0,0 0 0 0 0,3-2 0 0 0,1-2 0 0 0,2 4 0 0 0,0-1 0 0 0,2 0 0 0 0,-1-1 0 0 0,-3 2 0 0 0,-3 1 0 0 0,2-2 0 0 0,0-1 0 0 0,1-2 0 0 0,-3 3 0 0 0,-1 1 0 0 0,2-1 0 0 0,1-1 0 0 0,1 2 0 0 0,2 1 0 0 0,0-2 0 0 0,1-1 0 0 0,1-2 0 0 0,0-1 0 0 0,0-1 0 0 0,-1-1 0 0 0,5 0 0 0 0,-3 4 0 0 0,-1 2 0 0 0,-2-1 0 0 0,0-1 0 0 0,0-1 0 0 0,1-1 0 0 0,0-1 0 0 0,0 0 0 0 0,0-1 0 0 0,-4 4 0 0 0,-2 2 0 0 0,1-1 0 0 0,1 0 0 0 0,1-2 0 0 0,2-1 0 0 0,-4 3 0 0 0,-1 2 0 0 0,1-1 0 0 0,1-2 0 0 0,1-1 0 0 0,6-1 0 0 0,-2 3 0 0 0,-1 1 0 0 0,0 0 0 0 0,-1-2 0 0 0,0-1 0 0 0,1-1 0 0 0,0 4 0 0 0,0 0 0 0 0,1 4 0 0 0,-1 0 0 0 0,1-1 0 0 0,-1-3 0 0 0,1-1 0 0 0,-1-3 0 0 0,1-1 0 0 0,-1-1 0 0 0,1 0 0 0 0,-1-1 0 0 0,1 1 0 0 0,-1 0 0 0 0,0-1 0 0 0,1 1 0 0 0,-1 0 0 0 0,1 0 0 0 0,-1 0 0 0 0,1 5 0 0 0,-1 1 0 0 0,1-1 0 0 0,-1 0 0 0 0,1-2 0 0 0,-1-1 0 0 0,0-1 0 0 0,1 0 0 0 0,-1-1 0 0 0,1 0 0 0 0,-1-1 0 0 0,1 1 0 0 0,-1 0 0 0 0,1 0 0 0 0,-1 0 0 0 0,1 0 0 0 0,-1-1 0 0 0,1 1 0 0 0,-1 1 0 0 0,0-1 0 0 0,1 0 0 0 0,-1 0 0 0 0,1 0 0 0 0,-5 4 0 0 0,-2 2 0 0 0,5 0 0 0 0,3-2 0 0 0,1 0 0 0 0,0-2 0 0 0,0-1 0 0 0,-1-1 0 0 0,-1 0 0 0 0,1 0 0 0 0,-2 0 0 0 0,1-1 0 0 0,-5 6 0 0 0,-2 1 0 0 0,1-1 0 0 0,0 0 0 0 0,3-2 0 0 0,0-1 0 0 0,1-1 0 0 0,1 0 0 0 0,1-1 0 0 0,-1-1 0 0 0,1 1 0 0 0,0 0 0 0 0,0 0 0 0 0,-1 0 0 0 0,1-1 0 0 0,-1 1 0 0 0,1 0 0 0 0,-5 5 0 0 0,-2 1 0 0 0,1 0 0 0 0,1-2 0 0 0,1-1 0 0 0,1 0 0 0 0,2-2 0 0 0,0-1 0 0 0,0 0 0 0 0,1 0 0 0 0,0 0 0 0 0,-1-1 0 0 0,1 1 0 0 0,4 0 0 0 0,2 0 0 0 0,-1 0 0 0 0,-1 0 0 0 0,-1 0 0 0 0,-2 0 0 0 0,4 0 0 0 0,1 0 0 0 0,-1 0 0 0 0,-1 0 0 0 0,-2 0 0 0 0,0 0 0 0 0,-2 0 0 0 0,0 0 0 0 0,-1 0 0 0 0,0 0 0 0 0,1 0 0 0 0,3 0 0 0 0,2 0 0 0 0,0 0 0 0 0,-1 0 0 0 0,-1 0 0 0 0,-1 0 0 0 0,-2 0 0 0 0,0 0 0 0 0,0 0 0 0 0,-1 0 0 0 0,0 0 0 0 0,0 0 0 0 0,1 0 0 0 0,-1 0 0 0 0,0 0 0 0 0,1 0 0 0 0,-1 0 0 0 0,1 0 0 0 0,3 0 0 0 0,-2-5 0 0 0,-1-1 0 0 0,-2 1 0 0 0,0 0 0 0 0,0 2 0 0 0,1 1 0 0 0,0 1 0 0 0,0 0 0 0 0,0-3 0 0 0,0-2 0 0 0,1 1 0 0 0,-1 0 0 0 0,1 2 0 0 0,-1 1 0 0 0,1 1 0 0 0,-1 1 0 0 0,1 0 0 0 0,-1-4 0 0 0,1-2 0 0 0,-1 0 0 0 0,1 2 0 0 0,-1 1 0 0 0,1 1 0 0 0,-1 1 0 0 0,0-4 0 0 0,1-1 0 0 0,-1 0 0 0 0,1 2 0 0 0,-1 1 0 0 0,-4-3 0 0 0,-1-1 0 0 0,-1 1 0 0 0,2 1 0 0 0,2 2 0 0 0,0 1 0 0 0,1 1 0 0 0,6 1 0 0 0,1 0 0 0 0,1 1 0 0 0,-7-6 0 0 0,-2 0 0 0 0,-1-1 0 0 0,1 2 0 0 0,-1 1 0 0 0,2 1 0 0 0,0 1 0 0 0,1 0 0 0 0,0 1 0 0 0,0 0 0 0 0,1 0 0 0 0,0 1 0 0 0,-1-1 0 0 0,1 0 0 0 0,-1 0 0 0 0,1 0 0 0 0,-1 0 0 0 0,-4-4 0 0 0,-1-2 0 0 0,-1 0 0 0 0,2 1 0 0 0,1 2 0 0 0,2 1 0 0 0,0 1 0 0 0,1 1 0 0 0,1 0 0 0 0,-1 0 0 0 0,1 0 0 0 0,0 0 0 0 0,-1-4 0 0 0,1-2 0 0 0,0 1 0 0 0,-1 0 0 0 0,1 2 0 0 0,-1 1 0 0 0,-4-4 0 0 0,-2 0 0 0 0,6 0 0 0 0,2 2 0 0 0,0 0 0 0 0,-3-2 0 0 0,-2-1 0 0 0,-1 1 0 0 0,1 2 0 0 0,1 1 0 0 0,0 1 0 0 0,2 1 0 0 0,0 1 0 0 0,0 0 0 0 0,1 0 0 0 0,-1 1 0 0 0,-4-6 0 0 0,-1 0 0 0 0,0-1 0 0 0,1 2 0 0 0,1 0 0 0 0,2 2 0 0 0,-5-3 0 0 0,1-2 0 0 0,-1 2 0 0 0,2 0 0 0 0,2 2 0 0 0,0 1 0 0 0,2 1 0 0 0,0 1 0 0 0,-4-4 0 0 0,-1-2 0 0 0,0 1 0 0 0,-3-4 0 0 0,-1 0 0 0 0,2 1 0 0 0,2 2 0 0 0,1 3 0 0 0,3 1 0 0 0,-4-4 0 0 0,-1 0 0 0 0,1 1 0 0 0,1 1 0 0 0,2 1 0 0 0,1 1 0 0 0,0 1 0 0 0,-3-4 0 0 0,-1-1 0 0 0,0 1 0 0 0,1 1 0 0 0,1 1 0 0 0,2 1 0 0 0,0 1 0 0 0,1 0 0 0 0,-4-3 0 0 0,-1-2 0 0 0,0 1 0 0 0,1 0 0 0 0,-3-2 0 0 0,0-1 0 0 0,0 1 0 0 0,3 2 0 0 0,1 2 0 0 0,-3-3 0 0 0,0-1 0 0 0,0 1 0 0 0,2 1 0 0 0,2 3 0 0 0,1 0 0 0 0,0 1 0 0 0,2 1 0 0 0,-1 0 0 0 0,-4-4 0 0 0,-1-2 0 0 0,0 1 0 0 0,1 0 0 0 0,2 2 0 0 0,0 1 0 0 0,2 1 0 0 0,-5-4 0 0 0,0-1 0 0 0,-1 1 0 0 0,-2-4 0 0 0,0 0 0 0 0,0 1 0 0 0,3 3 0 0 0,2 1 0 0 0,-3-2 0 0 0,0-1 0 0 0,0 1 0 0 0,-2-3 0 0 0,0 0 0 0 0,1 2 0 0 0,2 1 0 0 0,-3-2 0 0 0,-4-4 0 0 0,0 0 0 0 0,2 1 0 0 0,3 4 0 0 0,-2-3 0 0 0,1 1 0 0 0,1 3 0 0 0,3 1 0 0 0,-3-3 0 0 0,0 1 0 0 0,1 1 0 0 0,-2-4 0 0 0,-5-3 0 0 0,0 0 0 0 0,2 2 0 0 0,4 3 0 0 0,2-2 0 0 0,3 1 0 0 0,1 2 0 0 0,-3-2 0 0 0,-1 0 0 0 0,-4-2 0 0 0,-1 0 0 0 0,-2-3 0 0 0,0 2 0 0 0,2 2 0 0 0,4 4 0 0 0,-2-3 0 0 0,0 1 0 0 0,2 2 0 0 0,-3-3 0 0 0,1 0 0 0 0,1 2 0 0 0,-2-3 0 0 0,0 1 0 0 0,-3-3 0 0 0,2 0 0 0 0,1 3 0 0 0,-1-1 0 0 0,0 0 0 0 0,-2-3 0 0 0,1 2 0 0 0,-2 2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20876 14896 16383 0 0,'4'0'0'0'0,"2"-4"0"0"0,4-2 0 0 0,5 0 0 0 0,5 1 0 0 0,3 2 0 0 0,-3-4 0 0 0,1 0 0 0 0,0 1 0 0 0,-2-3 0 0 0,-1 0 0 0 0,1 2 0 0 0,2-3 0 0 0,3 0 0 0 0,0 3 0 0 0,2 1 0 0 0,0 3 0 0 0,1 1 0 0 0,-1 1 0 0 0,1 1 0 0 0,-4-4 0 0 0,-3-1 0 0 0,1-1 0 0 0,1 2 0 0 0,1 1 0 0 0,2 1 0 0 0,-4-3 0 0 0,-1-2 0 0 0,0 1 0 0 0,2 2 0 0 0,2 1 0 0 0,1 1 0 0 0,0 1 0 0 0,-3 6 0 0 0,-6 5 0 0 0,-6 7 0 0 0,-4 4 0 0 0,-3 3 0 0 0,-7-2 0 0 0,-3-1 0 0 0,1 1 0 0 0,-4 1 0 0 0,-1 1 0 0 0,3 1 0 0 0,-3-3 0 0 0,1-2 0 0 0,2 1 0 0 0,-2 1 0 0 0,-4-3 0 0 0,1-1 0 0 0,2 2 0 0 0,-1-3 0 0 0,1 1 0 0 0,-2-4 0 0 0,1 1 0 0 0,3 2 0 0 0,-2-1 0 0 0,2 0 0 0 0,1 3 0 0 0,-2-3 0 0 0,1 2 0 0 0,-2-4 0 0 0,-1-3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1/7/2024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722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848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645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953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86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1/7/2024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890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1/7/2024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99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1/7/2024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635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1/7/2024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543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1/7/2024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34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1/7/2024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17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1/7/2024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89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6F2B51C-9578-EB41-A17E-FFF9D491A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4E9CAEA-4CF4-D249-8127-CD2FA2018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85">
              <a:extLst>
                <a:ext uri="{FF2B5EF4-FFF2-40B4-BE49-F238E27FC236}">
                  <a16:creationId xmlns:a16="http://schemas.microsoft.com/office/drawing/2014/main" id="{E51EDD93-C3A3-DF47-BCFC-43B049E34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86">
              <a:extLst>
                <a:ext uri="{FF2B5EF4-FFF2-40B4-BE49-F238E27FC236}">
                  <a16:creationId xmlns:a16="http://schemas.microsoft.com/office/drawing/2014/main" id="{D574DB0D-896A-D649-89B1-33753E1D46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87">
              <a:extLst>
                <a:ext uri="{FF2B5EF4-FFF2-40B4-BE49-F238E27FC236}">
                  <a16:creationId xmlns:a16="http://schemas.microsoft.com/office/drawing/2014/main" id="{62256DD9-FEA3-4A40-80D1-B33F0FF15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88">
              <a:extLst>
                <a:ext uri="{FF2B5EF4-FFF2-40B4-BE49-F238E27FC236}">
                  <a16:creationId xmlns:a16="http://schemas.microsoft.com/office/drawing/2014/main" id="{534E9839-EAD7-3C49-8D10-E4BFE0820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89">
              <a:extLst>
                <a:ext uri="{FF2B5EF4-FFF2-40B4-BE49-F238E27FC236}">
                  <a16:creationId xmlns:a16="http://schemas.microsoft.com/office/drawing/2014/main" id="{DDFC3FA6-9BB5-A34E-9337-A2E9A1EED9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97">
              <a:extLst>
                <a:ext uri="{FF2B5EF4-FFF2-40B4-BE49-F238E27FC236}">
                  <a16:creationId xmlns:a16="http://schemas.microsoft.com/office/drawing/2014/main" id="{45000D9E-4AD7-5A4F-8E99-302F388C8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9751" y="768334"/>
            <a:ext cx="6479629" cy="2866405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Acids, Bases, and Organics</a:t>
            </a:r>
            <a:endParaRPr lang="en-US" dirty="0"/>
          </a:p>
        </p:txBody>
      </p:sp>
      <p:pic>
        <p:nvPicPr>
          <p:cNvPr id="98" name="Picture 97" descr="Chemical formulae are written on paper">
            <a:extLst>
              <a:ext uri="{FF2B5EF4-FFF2-40B4-BE49-F238E27FC236}">
                <a16:creationId xmlns:a16="http://schemas.microsoft.com/office/drawing/2014/main" id="{14DCF3EA-E890-B9A6-2E3A-3ADC2CC1EC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04" r="33765" b="-2"/>
          <a:stretch/>
        </p:blipFill>
        <p:spPr>
          <a:xfrm>
            <a:off x="20" y="1"/>
            <a:ext cx="4173349" cy="685799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A70831-9A8D-3B4D-8EA5-EE32F93E9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39752" y="6087110"/>
            <a:ext cx="688374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A0B4DB-A036-7A74-1F36-913C43DE57D6}"/>
              </a:ext>
            </a:extLst>
          </p:cNvPr>
          <p:cNvSpPr txBox="1">
            <a:spLocks/>
          </p:cNvSpPr>
          <p:nvPr/>
        </p:nvSpPr>
        <p:spPr>
          <a:xfrm>
            <a:off x="4860924" y="3560190"/>
            <a:ext cx="4811710" cy="22772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Please note: You do not need to memorize how to name acids and bases, but it can be helpful later if you want to keep going in chemistry.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902C9-A5EB-AD32-3C5A-43A08E672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Organic Hydrocarbons and Alcohols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C8867-C0EF-BAEB-18FC-7C83E5ABB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25" y="1969516"/>
            <a:ext cx="7335835" cy="360121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Hydrocarbons are organic compounds that are long chains of </a:t>
            </a:r>
            <a:r>
              <a:rPr lang="en-US" b="1" u="sng" dirty="0"/>
              <a:t>only</a:t>
            </a:r>
            <a:r>
              <a:rPr lang="en-US" b="1" dirty="0"/>
              <a:t> hydrogen and carbon.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Alcohols are many organic molecules that contain a Hydroxyl group (OH</a:t>
            </a:r>
            <a:r>
              <a:rPr lang="en-US" baseline="30000" dirty="0"/>
              <a:t>-</a:t>
            </a:r>
            <a:r>
              <a:rPr lang="en-US" dirty="0"/>
              <a:t>) bound to a carbon. There are countless alcohols that exist, with most being toxic.</a:t>
            </a:r>
            <a:endParaRPr lang="en-US" b="1" dirty="0"/>
          </a:p>
        </p:txBody>
      </p:sp>
      <p:pic>
        <p:nvPicPr>
          <p:cNvPr id="4" name="Picture 3" descr="A black and white molecule model&#10;&#10;Description automatically generated">
            <a:extLst>
              <a:ext uri="{FF2B5EF4-FFF2-40B4-BE49-F238E27FC236}">
                <a16:creationId xmlns:a16="http://schemas.microsoft.com/office/drawing/2014/main" id="{F3C340F2-D741-7DD3-1424-F21812B0C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2709863"/>
            <a:ext cx="3467100" cy="1428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61B402-1AE7-AA15-8CD5-05B9D8A103F9}"/>
              </a:ext>
            </a:extLst>
          </p:cNvPr>
          <p:cNvSpPr txBox="1"/>
          <p:nvPr/>
        </p:nvSpPr>
        <p:spPr>
          <a:xfrm>
            <a:off x="1104900" y="3371849"/>
            <a:ext cx="18097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Hexane:</a:t>
            </a:r>
          </a:p>
        </p:txBody>
      </p:sp>
      <p:pic>
        <p:nvPicPr>
          <p:cNvPr id="7" name="Picture 6" descr="Hexane Formula &amp; Structure">
            <a:extLst>
              <a:ext uri="{FF2B5EF4-FFF2-40B4-BE49-F238E27FC236}">
                <a16:creationId xmlns:a16="http://schemas.microsoft.com/office/drawing/2014/main" id="{960B252D-4D20-4E25-07E9-4C19BCBBC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790825"/>
            <a:ext cx="2886075" cy="1276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E8D7EE-3FB0-9CB5-C71E-548835AF96A3}"/>
              </a:ext>
            </a:extLst>
          </p:cNvPr>
          <p:cNvSpPr txBox="1"/>
          <p:nvPr/>
        </p:nvSpPr>
        <p:spPr>
          <a:xfrm>
            <a:off x="885825" y="5962649"/>
            <a:ext cx="18097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1-propanol:</a:t>
            </a:r>
          </a:p>
        </p:txBody>
      </p:sp>
      <p:pic>
        <p:nvPicPr>
          <p:cNvPr id="10" name="Picture 9" descr="1-Propanol - Wikipedia">
            <a:extLst>
              <a:ext uri="{FF2B5EF4-FFF2-40B4-BE49-F238E27FC236}">
                <a16:creationId xmlns:a16="http://schemas.microsoft.com/office/drawing/2014/main" id="{E4356203-08A0-7270-E0FB-75E234FB8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5391739"/>
            <a:ext cx="2743199" cy="1503772"/>
          </a:xfrm>
          <a:prstGeom prst="rect">
            <a:avLst/>
          </a:prstGeom>
        </p:spPr>
      </p:pic>
      <p:pic>
        <p:nvPicPr>
          <p:cNvPr id="11" name="Picture 10" descr="A diagram of a molecule&#10;&#10;Description automatically generated">
            <a:extLst>
              <a:ext uri="{FF2B5EF4-FFF2-40B4-BE49-F238E27FC236}">
                <a16:creationId xmlns:a16="http://schemas.microsoft.com/office/drawing/2014/main" id="{4F730CA8-F5D4-6B75-17A1-97C60F2FD0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938" y="5267325"/>
            <a:ext cx="290512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92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9517C-DC66-2B39-49CB-C7C7A1AD3F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71525"/>
            <a:ext cx="2420938" cy="1268413"/>
          </a:xfrm>
        </p:spPr>
        <p:txBody>
          <a:bodyPr/>
          <a:lstStyle/>
          <a:p>
            <a:r>
              <a:rPr lang="en-US" dirty="0"/>
              <a:t>Acids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29BFE-6B3E-E467-9A33-680B9CE8079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27188"/>
            <a:ext cx="4621213" cy="507682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The simple definition (</a:t>
            </a:r>
            <a:r>
              <a:rPr lang="en-US" dirty="0">
                <a:ea typeface="+mn-lt"/>
                <a:cs typeface="+mn-lt"/>
              </a:rPr>
              <a:t>by Svante August 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Arrhenius</a:t>
            </a:r>
            <a:r>
              <a:rPr lang="en-US" dirty="0"/>
              <a:t>) for an acid is a compound that contains hydrogen and can </a:t>
            </a:r>
            <a:r>
              <a:rPr lang="en-US" b="1" dirty="0"/>
              <a:t>produce H</a:t>
            </a:r>
            <a:r>
              <a:rPr lang="en-US" b="1" baseline="30000" dirty="0"/>
              <a:t>+</a:t>
            </a:r>
            <a:r>
              <a:rPr lang="en-US" b="1" dirty="0"/>
              <a:t> ions</a:t>
            </a:r>
            <a:r>
              <a:rPr lang="en-US" dirty="0"/>
              <a:t>.</a:t>
            </a:r>
          </a:p>
          <a:p>
            <a:r>
              <a:rPr lang="en-US" dirty="0"/>
              <a:t>Acids are: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Sour in taste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Can cause a burning feeling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Corrode metals through reactions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Conduct electricity</a:t>
            </a:r>
          </a:p>
          <a:p>
            <a:r>
              <a:rPr lang="en-US" dirty="0"/>
              <a:t>Examples: Hydrochloric acid (HCl), battery acid (H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), lemon juice, milk...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C3EE5C6-15F3-D0CC-4589-D144E1E3CA3B}"/>
              </a:ext>
            </a:extLst>
          </p:cNvPr>
          <p:cNvSpPr txBox="1">
            <a:spLocks/>
          </p:cNvSpPr>
          <p:nvPr/>
        </p:nvSpPr>
        <p:spPr>
          <a:xfrm>
            <a:off x="7623175" y="589915"/>
            <a:ext cx="24209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Bases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06C2E3F-5197-9E7C-6269-C820A94B2FA4}"/>
              </a:ext>
            </a:extLst>
          </p:cNvPr>
          <p:cNvSpPr txBox="1">
            <a:spLocks/>
          </p:cNvSpPr>
          <p:nvPr/>
        </p:nvSpPr>
        <p:spPr>
          <a:xfrm>
            <a:off x="7442200" y="1445641"/>
            <a:ext cx="4621210" cy="50394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simple definition for a base is a compound that can </a:t>
            </a:r>
            <a:r>
              <a:rPr lang="en-US" b="1" dirty="0"/>
              <a:t>produce OH</a:t>
            </a:r>
            <a:r>
              <a:rPr lang="en-US" b="1" baseline="30000" dirty="0"/>
              <a:t>-</a:t>
            </a:r>
            <a:r>
              <a:rPr lang="en-US" b="1" dirty="0"/>
              <a:t> ions</a:t>
            </a:r>
            <a:r>
              <a:rPr lang="en-US" dirty="0"/>
              <a:t> (hydroxide ions).</a:t>
            </a:r>
          </a:p>
          <a:p>
            <a:r>
              <a:rPr lang="en-US" dirty="0"/>
              <a:t>Bases are: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Bitter in taste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Can cause a burning feeling, but also feel slippery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Conduct electricity</a:t>
            </a:r>
          </a:p>
          <a:p>
            <a:r>
              <a:rPr lang="en-US" dirty="0"/>
              <a:t>Examples include Sodium Hydroxide cleaners (NaOH), Magnesium Hydroxide Mg(OH)</a:t>
            </a:r>
            <a:r>
              <a:rPr lang="en-US" baseline="-25000" dirty="0"/>
              <a:t>2</a:t>
            </a:r>
            <a:r>
              <a:rPr lang="en-US" dirty="0"/>
              <a:t>, and many cleaning products like soap.</a:t>
            </a:r>
          </a:p>
        </p:txBody>
      </p:sp>
      <p:pic>
        <p:nvPicPr>
          <p:cNvPr id="15" name="Picture 14" descr="A bottle of liquid and lemon&#10;&#10;Description automatically generated">
            <a:extLst>
              <a:ext uri="{FF2B5EF4-FFF2-40B4-BE49-F238E27FC236}">
                <a16:creationId xmlns:a16="http://schemas.microsoft.com/office/drawing/2014/main" id="{8B6A560D-867A-860A-E148-A52397B97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588" y="676275"/>
            <a:ext cx="2543175" cy="2914650"/>
          </a:xfrm>
          <a:prstGeom prst="rect">
            <a:avLst/>
          </a:prstGeom>
        </p:spPr>
      </p:pic>
      <p:pic>
        <p:nvPicPr>
          <p:cNvPr id="16" name="Picture 15" descr="A diagram of baking soda and baking soda&#10;&#10;Description automatically generated">
            <a:extLst>
              <a:ext uri="{FF2B5EF4-FFF2-40B4-BE49-F238E27FC236}">
                <a16:creationId xmlns:a16="http://schemas.microsoft.com/office/drawing/2014/main" id="{5C21E18F-253D-280A-24C5-E78D365DF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5" y="3790950"/>
            <a:ext cx="25336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1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8697C-A86D-7174-EE01-0FA545370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Acid/Base pH 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97100-58D6-3B67-C837-FF27744EC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617091"/>
            <a:ext cx="11479210" cy="2601087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/>
              <a:t>Acids and bases can be strong, weak, and everywhere in between. To judge their strength, we place them on a pH scale that ranges from 0 to 14 (but can go past those boundaries).</a:t>
            </a:r>
          </a:p>
          <a:p>
            <a:r>
              <a:rPr lang="en-US" b="1" dirty="0"/>
              <a:t>Numbers lower than 7</a:t>
            </a:r>
            <a:r>
              <a:rPr lang="en-US" dirty="0"/>
              <a:t> on the pH scale represents </a:t>
            </a:r>
            <a:r>
              <a:rPr lang="en-US" b="1" dirty="0"/>
              <a:t>acids</a:t>
            </a:r>
            <a:r>
              <a:rPr lang="en-US" dirty="0"/>
              <a:t>, with lower numbers being more acidic.</a:t>
            </a:r>
          </a:p>
          <a:p>
            <a:r>
              <a:rPr lang="en-US" b="1" dirty="0">
                <a:ea typeface="+mn-lt"/>
                <a:cs typeface="+mn-lt"/>
              </a:rPr>
              <a:t>Numbers higher than 7</a:t>
            </a:r>
            <a:r>
              <a:rPr lang="en-US" b="1" dirty="0"/>
              <a:t> </a:t>
            </a:r>
            <a:r>
              <a:rPr lang="en-US" dirty="0"/>
              <a:t>on the pH scale represents </a:t>
            </a:r>
            <a:r>
              <a:rPr lang="en-US" b="1" dirty="0"/>
              <a:t>bases</a:t>
            </a:r>
            <a:r>
              <a:rPr lang="en-US" dirty="0"/>
              <a:t>, with higher numbers being more basic.</a:t>
            </a:r>
          </a:p>
          <a:p>
            <a:r>
              <a:rPr lang="en-US" b="1" dirty="0"/>
              <a:t>7 itself</a:t>
            </a:r>
            <a:r>
              <a:rPr lang="en-US" dirty="0"/>
              <a:t> is considered </a:t>
            </a:r>
            <a:r>
              <a:rPr lang="en-US" b="1" dirty="0"/>
              <a:t>neutral</a:t>
            </a:r>
            <a:r>
              <a:rPr lang="en-US" dirty="0"/>
              <a:t>, meaning the substance is balanced in terms of how acidic or basic it is. This is typically represented by </a:t>
            </a:r>
            <a:r>
              <a:rPr lang="en-US" b="1" dirty="0"/>
              <a:t>water</a:t>
            </a:r>
            <a:r>
              <a:rPr lang="en-US" dirty="0"/>
              <a:t>.</a:t>
            </a:r>
          </a:p>
          <a:p>
            <a:r>
              <a:rPr lang="en-US" dirty="0"/>
              <a:t>The </a:t>
            </a:r>
            <a:r>
              <a:rPr lang="en-US" b="1" dirty="0"/>
              <a:t>scale is </a:t>
            </a:r>
            <a:r>
              <a:rPr lang="en-US" b="1" dirty="0">
                <a:ea typeface="+mn-lt"/>
                <a:cs typeface="+mn-lt"/>
              </a:rPr>
              <a:t>logarithmic</a:t>
            </a:r>
            <a:r>
              <a:rPr lang="en-US" dirty="0"/>
              <a:t>, meaning every time the number increases or decreases by 1, it represents a </a:t>
            </a:r>
            <a:r>
              <a:rPr lang="en-US" b="1" dirty="0"/>
              <a:t>10 times</a:t>
            </a:r>
            <a:r>
              <a:rPr lang="en-US" dirty="0"/>
              <a:t> change in how acidic or basic the substance is.</a:t>
            </a:r>
          </a:p>
        </p:txBody>
      </p:sp>
      <p:pic>
        <p:nvPicPr>
          <p:cNvPr id="4" name="Picture 3" descr="What Is the pH Scale? — Definition &amp; Overview - Expii">
            <a:extLst>
              <a:ext uri="{FF2B5EF4-FFF2-40B4-BE49-F238E27FC236}">
                <a16:creationId xmlns:a16="http://schemas.microsoft.com/office/drawing/2014/main" id="{CD11F919-7B90-B1FD-8C8A-6C3AE45E4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4222115"/>
            <a:ext cx="9686925" cy="269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83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F3455-4711-47D2-2543-2B2AA2946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Acid/Base Indicators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071AC-7243-8B14-6406-AA02FE3D7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036191"/>
            <a:ext cx="7335835" cy="43632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To test to see if something is an acid or base, and to test to see the strength of the acid or base, we use </a:t>
            </a:r>
            <a:r>
              <a:rPr lang="en-US" b="1" dirty="0"/>
              <a:t>indicators</a:t>
            </a:r>
            <a:r>
              <a:rPr lang="en-US" dirty="0"/>
              <a:t>. Indicators typically change </a:t>
            </a:r>
            <a:r>
              <a:rPr lang="en-US" err="1"/>
              <a:t>colour</a:t>
            </a:r>
            <a:r>
              <a:rPr lang="en-US"/>
              <a:t> at a specific </a:t>
            </a:r>
            <a:r>
              <a:rPr lang="en-US" err="1"/>
              <a:t>pH.</a:t>
            </a:r>
            <a:endParaRPr lang="en-US" dirty="0" err="1"/>
          </a:p>
          <a:p>
            <a:r>
              <a:rPr lang="en-US" dirty="0"/>
              <a:t>One of the best indicators to start with is Litmus paper. Made from lichens (Algae), it changes </a:t>
            </a:r>
            <a:r>
              <a:rPr lang="en-US" err="1"/>
              <a:t>colour</a:t>
            </a:r>
            <a:r>
              <a:rPr lang="en-US" dirty="0"/>
              <a:t> at pH 7. If the paper turns red, the substance is acidic. If the paper turns blue, the substance is basic.</a:t>
            </a:r>
          </a:p>
          <a:p>
            <a:endParaRPr lang="en-US" dirty="0"/>
          </a:p>
        </p:txBody>
      </p:sp>
      <p:pic>
        <p:nvPicPr>
          <p:cNvPr id="4" name="Picture 3" descr="What Is Litmus Paper?">
            <a:extLst>
              <a:ext uri="{FF2B5EF4-FFF2-40B4-BE49-F238E27FC236}">
                <a16:creationId xmlns:a16="http://schemas.microsoft.com/office/drawing/2014/main" id="{6F168B34-0BBA-9813-65C8-9DC247CE1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0" y="2337643"/>
            <a:ext cx="3438525" cy="257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11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B9977-33A7-B46F-F2F2-6F857751A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78F74-338C-78A6-0958-5B0548895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Acid/Base Indicators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116AB-97C5-AFFF-EF03-ACC0547C2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036191"/>
            <a:ext cx="9955210" cy="23534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ea typeface="+mn-lt"/>
                <a:cs typeface="+mn-lt"/>
              </a:rPr>
              <a:t>We also have access to many other indicators that change </a:t>
            </a:r>
            <a:r>
              <a:rPr lang="en-US" sz="2200" dirty="0" err="1">
                <a:ea typeface="+mn-lt"/>
                <a:cs typeface="+mn-lt"/>
              </a:rPr>
              <a:t>colour</a:t>
            </a:r>
            <a:r>
              <a:rPr lang="en-US" sz="2200" dirty="0">
                <a:ea typeface="+mn-lt"/>
                <a:cs typeface="+mn-lt"/>
              </a:rPr>
              <a:t> at other pHs. This can help narrow down what the pH is. For example, if the substance causes:</a:t>
            </a:r>
            <a:endParaRPr lang="en-US" dirty="0" err="1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/>
              <a:t>Litmus to be red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/>
              <a:t>Methyl orange to be yellow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/>
              <a:t>Methyl red to be red</a:t>
            </a:r>
          </a:p>
          <a:p>
            <a:endParaRPr lang="en-US" sz="2200" dirty="0"/>
          </a:p>
          <a:p>
            <a:endParaRPr lang="en-US" dirty="0"/>
          </a:p>
        </p:txBody>
      </p:sp>
      <p:pic>
        <p:nvPicPr>
          <p:cNvPr id="5" name="Picture 4" descr="Natural Indicators – Bush Tucker: Chemistry">
            <a:extLst>
              <a:ext uri="{FF2B5EF4-FFF2-40B4-BE49-F238E27FC236}">
                <a16:creationId xmlns:a16="http://schemas.microsoft.com/office/drawing/2014/main" id="{16762757-53AA-626E-D27F-63DB2D238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3101113"/>
            <a:ext cx="7219950" cy="339897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F7ECE5-C15C-2F78-B281-51342BE89F70}"/>
              </a:ext>
            </a:extLst>
          </p:cNvPr>
          <p:cNvSpPr txBox="1">
            <a:spLocks/>
          </p:cNvSpPr>
          <p:nvPr/>
        </p:nvSpPr>
        <p:spPr>
          <a:xfrm>
            <a:off x="565150" y="4531741"/>
            <a:ext cx="4459285" cy="242011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Font typeface="Arial,Sans-Serif" panose="020B0604020202020204" pitchFamily="34" charset="0"/>
            </a:pPr>
            <a:r>
              <a:rPr lang="en-US" sz="2200" dirty="0">
                <a:latin typeface="Arial"/>
                <a:ea typeface="+mn-lt"/>
                <a:cs typeface="Arial"/>
              </a:rPr>
              <a:t>We know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ea typeface="+mn-lt"/>
                <a:cs typeface="Arial"/>
              </a:rPr>
              <a:t>the substance will be between about 4 and 5 on the pH scale. This would be moderately acidic.</a:t>
            </a:r>
            <a:endParaRPr lang="en-US" sz="2200" dirty="0">
              <a:latin typeface="Arial"/>
              <a:cs typeface="Arial"/>
            </a:endParaRPr>
          </a:p>
          <a:p>
            <a:pPr marL="342900" indent="-342900">
              <a:spcBef>
                <a:spcPts val="0"/>
              </a:spcBef>
              <a:buFont typeface="Arial,Sans-Serif" panose="020B0604020202020204" pitchFamily="34" charset="0"/>
            </a:pPr>
            <a:r>
              <a:rPr lang="en-US" sz="2200" dirty="0">
                <a:latin typeface="Arial"/>
                <a:cs typeface="Arial"/>
              </a:rPr>
              <a:t>Note: this chart does not show even a fraction of the indicators available. </a:t>
            </a:r>
            <a:r>
              <a:rPr lang="en-US" sz="2200" b="1" dirty="0">
                <a:latin typeface="Arial"/>
                <a:cs typeface="Arial"/>
              </a:rPr>
              <a:t>There are far more</a:t>
            </a:r>
            <a:r>
              <a:rPr lang="en-US" sz="2200" dirty="0">
                <a:latin typeface="Arial"/>
                <a:cs typeface="Arial"/>
              </a:rPr>
              <a:t>.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026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4E95D-A584-0FDD-C1FD-07A055810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 and Bases - Reactions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1661E-58DF-78B9-43A7-8CB286712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569466"/>
            <a:ext cx="10907710" cy="243916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If </a:t>
            </a:r>
            <a:r>
              <a:rPr lang="en-US" b="1" dirty="0"/>
              <a:t>acids and bases</a:t>
            </a:r>
            <a:r>
              <a:rPr lang="en-US" dirty="0"/>
              <a:t> are mixed together, they cause a </a:t>
            </a:r>
            <a:r>
              <a:rPr lang="en-US" b="1" dirty="0"/>
              <a:t>neutralization</a:t>
            </a:r>
            <a:r>
              <a:rPr lang="en-US" dirty="0"/>
              <a:t> reaction to occur.</a:t>
            </a:r>
          </a:p>
          <a:p>
            <a:r>
              <a:rPr lang="en-US" b="1" dirty="0"/>
              <a:t>Neutralization </a:t>
            </a:r>
            <a:r>
              <a:rPr lang="en-US" dirty="0"/>
              <a:t>reactions always produce a water (when the H</a:t>
            </a:r>
            <a:r>
              <a:rPr lang="en-US" baseline="30000" dirty="0"/>
              <a:t>+</a:t>
            </a:r>
            <a:r>
              <a:rPr lang="en-US" dirty="0"/>
              <a:t> and OH</a:t>
            </a:r>
            <a:r>
              <a:rPr lang="en-US" baseline="30000" dirty="0"/>
              <a:t>-</a:t>
            </a:r>
            <a:r>
              <a:rPr lang="en-US" dirty="0"/>
              <a:t> ions combine) and a salt (using the leftover metal and non-metals).</a:t>
            </a:r>
          </a:p>
          <a:p>
            <a:r>
              <a:rPr lang="en-US" dirty="0"/>
              <a:t>The type of salt produced always depends on water metals and non-metals went </a:t>
            </a:r>
            <a:r>
              <a:rPr lang="en-US"/>
              <a:t>into the reaction.</a:t>
            </a:r>
            <a:endParaRPr lang="en-US" dirty="0"/>
          </a:p>
          <a:p>
            <a:r>
              <a:rPr lang="en-US" dirty="0"/>
              <a:t>Example: Hydrogen Chloride (HCl) mixing with Sodium Hydroxide (NaOH)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05C955-2A09-EC0F-C77E-7B9D1823DDB7}"/>
              </a:ext>
            </a:extLst>
          </p:cNvPr>
          <p:cNvSpPr txBox="1"/>
          <p:nvPr/>
        </p:nvSpPr>
        <p:spPr>
          <a:xfrm>
            <a:off x="1990725" y="4638675"/>
            <a:ext cx="26765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HCl   +   NaOH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3D7F4FC-18DE-CB9B-32EE-6AA5C8FE1BDA}"/>
              </a:ext>
            </a:extLst>
          </p:cNvPr>
          <p:cNvSpPr/>
          <p:nvPr/>
        </p:nvSpPr>
        <p:spPr>
          <a:xfrm>
            <a:off x="4848224" y="4724399"/>
            <a:ext cx="790575" cy="2952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DF68B6-88E7-1542-0DDB-F847A245AF0E}"/>
              </a:ext>
            </a:extLst>
          </p:cNvPr>
          <p:cNvSpPr txBox="1"/>
          <p:nvPr/>
        </p:nvSpPr>
        <p:spPr>
          <a:xfrm>
            <a:off x="6010274" y="4638674"/>
            <a:ext cx="26765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O   +   NaCl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EAD414-7F35-1B8F-EBAB-89F4226D2004}"/>
              </a:ext>
            </a:extLst>
          </p:cNvPr>
          <p:cNvSpPr txBox="1"/>
          <p:nvPr/>
        </p:nvSpPr>
        <p:spPr>
          <a:xfrm>
            <a:off x="2038350" y="4105275"/>
            <a:ext cx="7810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C000"/>
                </a:solidFill>
              </a:rPr>
              <a:t>Acid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48459D-6A88-396D-56DF-CF666A58A0BE}"/>
              </a:ext>
            </a:extLst>
          </p:cNvPr>
          <p:cNvSpPr txBox="1"/>
          <p:nvPr/>
        </p:nvSpPr>
        <p:spPr>
          <a:xfrm>
            <a:off x="3324225" y="4105274"/>
            <a:ext cx="7810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7030A0"/>
                </a:solidFill>
              </a:rPr>
              <a:t>Base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03C71F-4ACE-D357-8D5A-08FC52D837B1}"/>
              </a:ext>
            </a:extLst>
          </p:cNvPr>
          <p:cNvSpPr txBox="1"/>
          <p:nvPr/>
        </p:nvSpPr>
        <p:spPr>
          <a:xfrm>
            <a:off x="6010275" y="4105274"/>
            <a:ext cx="9048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00B0F0"/>
                </a:solidFill>
              </a:rPr>
              <a:t>Water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A22E02-8FD9-6768-1287-38BCFBD343D9}"/>
              </a:ext>
            </a:extLst>
          </p:cNvPr>
          <p:cNvSpPr txBox="1"/>
          <p:nvPr/>
        </p:nvSpPr>
        <p:spPr>
          <a:xfrm>
            <a:off x="7296150" y="4105274"/>
            <a:ext cx="6762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00B0F0"/>
                </a:solidFill>
              </a:rPr>
              <a:t>Salt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0E1B8BF-C4BB-817C-B0C1-7B2A92A9C535}"/>
              </a:ext>
            </a:extLst>
          </p:cNvPr>
          <p:cNvSpPr txBox="1">
            <a:spLocks/>
          </p:cNvSpPr>
          <p:nvPr/>
        </p:nvSpPr>
        <p:spPr>
          <a:xfrm>
            <a:off x="669925" y="6122416"/>
            <a:ext cx="10688635" cy="67703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Notice that we use an arrow in the middle to show a reaction, rather than an equals sign. </a:t>
            </a:r>
            <a:r>
              <a:rPr lang="en-US" b="1" dirty="0"/>
              <a:t>Do not use an equals sign.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1B79972-A798-6F61-AE24-3D2AD5187692}"/>
                  </a:ext>
                </a:extLst>
              </p14:cNvPr>
              <p14:cNvContentPartPr/>
              <p14:nvPr/>
            </p14:nvContentPartPr>
            <p14:xfrm>
              <a:off x="2343149" y="5038309"/>
              <a:ext cx="256115" cy="99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1B79972-A798-6F61-AE24-3D2AD518769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5163" y="5021514"/>
                <a:ext cx="291726" cy="43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ED3A469-E7C5-7DDC-C8E0-AA3C1BC9B5FF}"/>
                  </a:ext>
                </a:extLst>
              </p14:cNvPr>
              <p14:cNvContentPartPr/>
              <p14:nvPr/>
            </p14:nvContentPartPr>
            <p14:xfrm>
              <a:off x="3267075" y="5047850"/>
              <a:ext cx="370426" cy="19449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ED3A469-E7C5-7DDC-C8E0-AA3C1BC9B5F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49453" y="5030169"/>
                <a:ext cx="406030" cy="544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906A32A-7119-0A35-B27F-401B541C0E31}"/>
                  </a:ext>
                </a:extLst>
              </p14:cNvPr>
              <p14:cNvContentPartPr/>
              <p14:nvPr/>
            </p14:nvContentPartPr>
            <p14:xfrm>
              <a:off x="2514599" y="5048250"/>
              <a:ext cx="5266611" cy="6576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906A32A-7119-0A35-B27F-401B541C0E3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96600" y="5030622"/>
                <a:ext cx="5302250" cy="693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FACDC14-3CC7-2F49-9857-FD590F090415}"/>
                  </a:ext>
                </a:extLst>
              </p14:cNvPr>
              <p14:cNvContentPartPr/>
              <p14:nvPr/>
            </p14:nvContentPartPr>
            <p14:xfrm>
              <a:off x="7591425" y="5078556"/>
              <a:ext cx="303346" cy="21783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FACDC14-3CC7-2F49-9857-FD590F09041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73814" y="5060943"/>
                <a:ext cx="338928" cy="253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6C893E4-55A6-02A4-EFFA-420DEFCAB772}"/>
                  </a:ext>
                </a:extLst>
              </p14:cNvPr>
              <p14:cNvContentPartPr/>
              <p14:nvPr/>
            </p14:nvContentPartPr>
            <p14:xfrm>
              <a:off x="3581399" y="5051990"/>
              <a:ext cx="3707907" cy="377675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6C893E4-55A6-02A4-EFFA-420DEFCAB77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63761" y="5034365"/>
                <a:ext cx="3743543" cy="4132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E0B921F-82B3-31DD-0039-61A8519EE9FC}"/>
                  </a:ext>
                </a:extLst>
              </p14:cNvPr>
              <p14:cNvContentPartPr/>
              <p14:nvPr/>
            </p14:nvContentPartPr>
            <p14:xfrm>
              <a:off x="7134225" y="5000281"/>
              <a:ext cx="268326" cy="196815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E0B921F-82B3-31DD-0039-61A8519EE9F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116600" y="4982323"/>
                <a:ext cx="303935" cy="232371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62BA24E-4CCD-0976-8BE9-EF3540E119CF}"/>
              </a:ext>
            </a:extLst>
          </p:cNvPr>
          <p:cNvSpPr txBox="1">
            <a:spLocks/>
          </p:cNvSpPr>
          <p:nvPr/>
        </p:nvSpPr>
        <p:spPr>
          <a:xfrm>
            <a:off x="8623299" y="4607940"/>
            <a:ext cx="3392485" cy="118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This particular reaction is producing sodium chloride salt (table salt)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11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C00A2-9EA0-1D80-7D79-F29F9CB34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Organic Compounds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187BA-4A51-64CB-A6B1-20240163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617091"/>
            <a:ext cx="7659685" cy="466801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Organic compounds are a separate topic from acids and bases, with some overlap.</a:t>
            </a:r>
          </a:p>
          <a:p>
            <a:r>
              <a:rPr lang="en-US" b="1" dirty="0">
                <a:solidFill>
                  <a:srgbClr val="000000"/>
                </a:solidFill>
                <a:ea typeface="+mn-lt"/>
                <a:cs typeface="+mn-lt"/>
              </a:rPr>
              <a:t>Organic compounds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dirty="0">
                <a:ea typeface="+mn-lt"/>
                <a:cs typeface="+mn-lt"/>
              </a:rPr>
              <a:t>are chemical compounds where one or more carbon atoms are bound with other non-metal elements, most commonly hydrogen, oxygen, or nitrogen. Typically, they are covalent compounds and share electrons.</a:t>
            </a:r>
          </a:p>
          <a:p>
            <a:r>
              <a:rPr lang="en-US" dirty="0">
                <a:ea typeface="+mn-lt"/>
                <a:cs typeface="+mn-lt"/>
              </a:rPr>
              <a:t>To identify at a glance if a chemical is organic, look in the name, structure, or formula for carbon and other non-metals (with some exceptions).</a:t>
            </a:r>
          </a:p>
          <a:p>
            <a:r>
              <a:rPr lang="en-US" dirty="0">
                <a:ea typeface="+mn-lt"/>
                <a:cs typeface="+mn-lt"/>
              </a:rPr>
              <a:t>Most organic compounds are flammable and are stored in a way to prevent fires.</a:t>
            </a:r>
          </a:p>
          <a:p>
            <a:r>
              <a:rPr lang="en-US" dirty="0">
                <a:ea typeface="+mn-lt"/>
                <a:cs typeface="+mn-lt"/>
              </a:rPr>
              <a:t>All other compounds that are </a:t>
            </a:r>
            <a:r>
              <a:rPr lang="en-US" b="1" dirty="0">
                <a:ea typeface="+mn-lt"/>
                <a:cs typeface="+mn-lt"/>
              </a:rPr>
              <a:t>not organic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b="1" dirty="0">
                <a:ea typeface="+mn-lt"/>
                <a:cs typeface="+mn-lt"/>
              </a:rPr>
              <a:t>are called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b="1" dirty="0">
                <a:ea typeface="+mn-lt"/>
                <a:cs typeface="+mn-lt"/>
              </a:rPr>
              <a:t>inorganic</a:t>
            </a:r>
            <a:r>
              <a:rPr lang="en-US" dirty="0">
                <a:ea typeface="+mn-lt"/>
                <a:cs typeface="+mn-lt"/>
              </a:rPr>
              <a:t>. This typically includes anything with a metal.</a:t>
            </a:r>
          </a:p>
        </p:txBody>
      </p:sp>
      <p:pic>
        <p:nvPicPr>
          <p:cNvPr id="4" name="Picture 3" descr="What is a tree? – definition, anatomy and characteristics | EcoTree">
            <a:extLst>
              <a:ext uri="{FF2B5EF4-FFF2-40B4-BE49-F238E27FC236}">
                <a16:creationId xmlns:a16="http://schemas.microsoft.com/office/drawing/2014/main" id="{7CEB616E-A537-1E97-7E0D-FF5D80EFC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225" y="155082"/>
            <a:ext cx="3343274" cy="2223486"/>
          </a:xfrm>
          <a:prstGeom prst="rect">
            <a:avLst/>
          </a:prstGeom>
        </p:spPr>
      </p:pic>
      <p:pic>
        <p:nvPicPr>
          <p:cNvPr id="5" name="Picture 4" descr="How Is Sugar Made? | Taste of Home">
            <a:extLst>
              <a:ext uri="{FF2B5EF4-FFF2-40B4-BE49-F238E27FC236}">
                <a16:creationId xmlns:a16="http://schemas.microsoft.com/office/drawing/2014/main" id="{2B1C5F44-BC0A-AD0F-DA88-628190E8B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8225" y="2523145"/>
            <a:ext cx="3343274" cy="2087934"/>
          </a:xfrm>
          <a:prstGeom prst="rect">
            <a:avLst/>
          </a:prstGeom>
        </p:spPr>
      </p:pic>
      <p:pic>
        <p:nvPicPr>
          <p:cNvPr id="6" name="Picture 5" descr="Propane Fire Pit – S'mores Recipes and Safety Tips - Delta Liquid Energy">
            <a:extLst>
              <a:ext uri="{FF2B5EF4-FFF2-40B4-BE49-F238E27FC236}">
                <a16:creationId xmlns:a16="http://schemas.microsoft.com/office/drawing/2014/main" id="{901FB821-AACF-D9C6-03C7-343C3B7CD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326" y="4772025"/>
            <a:ext cx="3305173" cy="184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71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C7D45-E20A-172F-F110-2156CD4AF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Organic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0FC8B-8DFF-352B-9D16-28E7486F5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75" y="1493266"/>
            <a:ext cx="9764710" cy="5627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Methane: 1 Carbon and 4 Hydrogens    </a:t>
            </a:r>
            <a:r>
              <a:rPr lang="en-US" b="1" dirty="0"/>
              <a:t>Molecular formula: CH</a:t>
            </a:r>
            <a:r>
              <a:rPr lang="en-US" b="1" baseline="-25000" dirty="0"/>
              <a:t>4</a:t>
            </a:r>
          </a:p>
        </p:txBody>
      </p:sp>
      <p:pic>
        <p:nvPicPr>
          <p:cNvPr id="4" name="Picture 3" descr="File:Methane-3D-space-filling.svg - Wikipedia">
            <a:extLst>
              <a:ext uri="{FF2B5EF4-FFF2-40B4-BE49-F238E27FC236}">
                <a16:creationId xmlns:a16="http://schemas.microsoft.com/office/drawing/2014/main" id="{329D2366-B3D2-DA68-5D76-FFA737D15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2057861"/>
            <a:ext cx="1571625" cy="17135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95D461-4B3A-5864-B0B4-13D46C387E79}"/>
              </a:ext>
            </a:extLst>
          </p:cNvPr>
          <p:cNvSpPr txBox="1"/>
          <p:nvPr/>
        </p:nvSpPr>
        <p:spPr>
          <a:xfrm>
            <a:off x="990600" y="3886200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Space-Filling Model</a:t>
            </a:r>
          </a:p>
          <a:p>
            <a:r>
              <a:rPr lang="en-US" dirty="0"/>
              <a:t>The atoms take up their full space.</a:t>
            </a:r>
            <a:endParaRPr lang="en-US" b="1" dirty="0"/>
          </a:p>
        </p:txBody>
      </p:sp>
      <p:pic>
        <p:nvPicPr>
          <p:cNvPr id="6" name="Picture 5" descr="File:Methane-CRC-MW-3D-balls.png - Wikipedia">
            <a:extLst>
              <a:ext uri="{FF2B5EF4-FFF2-40B4-BE49-F238E27FC236}">
                <a16:creationId xmlns:a16="http://schemas.microsoft.com/office/drawing/2014/main" id="{84C66655-3EC9-59CF-6BEB-395D0C0EB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925" y="2056686"/>
            <a:ext cx="1609724" cy="18588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F59AE2-71EF-FCC6-896D-416DEA4616F5}"/>
              </a:ext>
            </a:extLst>
          </p:cNvPr>
          <p:cNvSpPr txBox="1"/>
          <p:nvPr/>
        </p:nvSpPr>
        <p:spPr>
          <a:xfrm>
            <a:off x="4010025" y="3857625"/>
            <a:ext cx="348615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Ball and Stick Model</a:t>
            </a:r>
          </a:p>
          <a:p>
            <a:r>
              <a:rPr lang="en-US" dirty="0"/>
              <a:t>The atoms are represented by balls, with sticks for the bonds.</a:t>
            </a:r>
            <a:endParaRPr lang="en-US" b="1" dirty="0"/>
          </a:p>
        </p:txBody>
      </p:sp>
      <p:pic>
        <p:nvPicPr>
          <p:cNvPr id="8" name="Picture 7" descr="What is the structural formula for methane? | Socratic">
            <a:extLst>
              <a:ext uri="{FF2B5EF4-FFF2-40B4-BE49-F238E27FC236}">
                <a16:creationId xmlns:a16="http://schemas.microsoft.com/office/drawing/2014/main" id="{EB6554CC-0F57-0082-576F-3B9BBF935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9087" y="2062162"/>
            <a:ext cx="1781175" cy="18573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463E99-08E7-A5C0-33C1-9D6118F54588}"/>
              </a:ext>
            </a:extLst>
          </p:cNvPr>
          <p:cNvSpPr txBox="1"/>
          <p:nvPr/>
        </p:nvSpPr>
        <p:spPr>
          <a:xfrm>
            <a:off x="7620000" y="3886200"/>
            <a:ext cx="405765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Structure Model</a:t>
            </a:r>
          </a:p>
          <a:p>
            <a:r>
              <a:rPr lang="en-US" dirty="0"/>
              <a:t>The element names are drawn in with lines to show covalent bonds.</a:t>
            </a:r>
            <a:endParaRPr lang="en-US" b="1" dirty="0"/>
          </a:p>
        </p:txBody>
      </p:sp>
      <p:pic>
        <p:nvPicPr>
          <p:cNvPr id="11" name="Picture 10" descr="A Monosaccharide Glucose: Foods, Absorption, Function, Health Effects">
            <a:extLst>
              <a:ext uri="{FF2B5EF4-FFF2-40B4-BE49-F238E27FC236}">
                <a16:creationId xmlns:a16="http://schemas.microsoft.com/office/drawing/2014/main" id="{7429A006-D212-AA25-0241-6D9394DBF8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1525" y="4920967"/>
            <a:ext cx="2743199" cy="1873816"/>
          </a:xfrm>
          <a:prstGeom prst="rect">
            <a:avLst/>
          </a:prstGeom>
        </p:spPr>
      </p:pic>
      <p:pic>
        <p:nvPicPr>
          <p:cNvPr id="12" name="Picture 11" descr="Chemistry Dictionary: Propane models">
            <a:extLst>
              <a:ext uri="{FF2B5EF4-FFF2-40B4-BE49-F238E27FC236}">
                <a16:creationId xmlns:a16="http://schemas.microsoft.com/office/drawing/2014/main" id="{0D99FBB0-CDBE-92B2-491E-32000080E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00" y="4845177"/>
            <a:ext cx="3810000" cy="2015871"/>
          </a:xfrm>
          <a:prstGeom prst="rect">
            <a:avLst/>
          </a:prstGeom>
        </p:spPr>
      </p:pic>
      <p:pic>
        <p:nvPicPr>
          <p:cNvPr id="13" name="Picture 12" descr="Ethanol Formula, Boiling, Melting Point, pH, Density, Solubility">
            <a:extLst>
              <a:ext uri="{FF2B5EF4-FFF2-40B4-BE49-F238E27FC236}">
                <a16:creationId xmlns:a16="http://schemas.microsoft.com/office/drawing/2014/main" id="{5C7037DA-F4FA-B3F5-029B-0C06F8C76F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0" y="4844767"/>
            <a:ext cx="2867024" cy="195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95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A195C-5EC5-CEA4-66D1-E2453EE17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Organic 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5C68A-31D8-6F89-E462-3D15C0978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160016"/>
            <a:ext cx="6430960" cy="360121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Any of the Carbonates (end in CO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Any of the carbides (typically a metal or semimetal bound to a carbon)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Any oxides (In this case, oxygen bound to just carbon)</a:t>
            </a:r>
          </a:p>
        </p:txBody>
      </p:sp>
      <p:pic>
        <p:nvPicPr>
          <p:cNvPr id="4" name="Picture 3" descr="File:Calcium carbonate structure.svg - Wikipedia">
            <a:extLst>
              <a:ext uri="{FF2B5EF4-FFF2-40B4-BE49-F238E27FC236}">
                <a16:creationId xmlns:a16="http://schemas.microsoft.com/office/drawing/2014/main" id="{B09D2C1C-E8EA-EF55-706A-675E8A230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225" y="1407765"/>
            <a:ext cx="3086099" cy="14611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BBE87E-A47E-57C3-F1CA-3163F66E18BA}"/>
              </a:ext>
            </a:extLst>
          </p:cNvPr>
          <p:cNvSpPr txBox="1"/>
          <p:nvPr/>
        </p:nvSpPr>
        <p:spPr>
          <a:xfrm>
            <a:off x="5915025" y="203835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Calcium </a:t>
            </a:r>
            <a:r>
              <a:rPr lang="en-US" b="1" u="sng" dirty="0"/>
              <a:t>Carbonate</a:t>
            </a:r>
            <a:r>
              <a:rPr lang="en-US" b="1" dirty="0"/>
              <a:t>: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325A88-78C7-C16A-797A-D0999B73BEC9}"/>
              </a:ext>
            </a:extLst>
          </p:cNvPr>
          <p:cNvSpPr txBox="1"/>
          <p:nvPr/>
        </p:nvSpPr>
        <p:spPr>
          <a:xfrm>
            <a:off x="6096000" y="363854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Silicone </a:t>
            </a:r>
            <a:r>
              <a:rPr lang="en-US" b="1" u="sng" dirty="0"/>
              <a:t>Carbide</a:t>
            </a:r>
            <a:r>
              <a:rPr lang="en-US" b="1" dirty="0"/>
              <a:t>:</a:t>
            </a:r>
            <a:endParaRPr lang="en-US" dirty="0"/>
          </a:p>
        </p:txBody>
      </p:sp>
      <p:pic>
        <p:nvPicPr>
          <p:cNvPr id="8" name="Picture 7" descr="Silicon carbide (SiC) is an extremely hard substance. Propose a structure  for SiC. | Homework.Study.com">
            <a:extLst>
              <a:ext uri="{FF2B5EF4-FFF2-40B4-BE49-F238E27FC236}">
                <a16:creationId xmlns:a16="http://schemas.microsoft.com/office/drawing/2014/main" id="{52E00D3D-096F-FFCA-F928-CD80E44EA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575" y="2992374"/>
            <a:ext cx="2057400" cy="2244852"/>
          </a:xfrm>
          <a:prstGeom prst="rect">
            <a:avLst/>
          </a:prstGeom>
        </p:spPr>
      </p:pic>
      <p:pic>
        <p:nvPicPr>
          <p:cNvPr id="9" name="Picture 8" descr="New family of chemical structures can effectively remove CO2 from gas  mixtures">
            <a:extLst>
              <a:ext uri="{FF2B5EF4-FFF2-40B4-BE49-F238E27FC236}">
                <a16:creationId xmlns:a16="http://schemas.microsoft.com/office/drawing/2014/main" id="{26322ED8-D012-EFA4-0797-6A6018BC0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1550" y="5292807"/>
            <a:ext cx="2105024" cy="15016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18E4EC-DEFC-005E-26D0-6C0EA0AB402C}"/>
              </a:ext>
            </a:extLst>
          </p:cNvPr>
          <p:cNvSpPr txBox="1"/>
          <p:nvPr/>
        </p:nvSpPr>
        <p:spPr>
          <a:xfrm>
            <a:off x="5962649" y="566737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Carbon Di</a:t>
            </a:r>
            <a:r>
              <a:rPr lang="en-US" b="1" u="sng" dirty="0"/>
              <a:t>oxide</a:t>
            </a:r>
            <a:r>
              <a:rPr lang="en-US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68508905"/>
      </p:ext>
    </p:extLst>
  </p:cSld>
  <p:clrMapOvr>
    <a:masterClrMapping/>
  </p:clrMapOvr>
</p:sld>
</file>

<file path=ppt/theme/theme1.xml><?xml version="1.0" encoding="utf-8"?>
<a:theme xmlns:a="http://schemas.openxmlformats.org/drawingml/2006/main" name="PunchcardVTI">
  <a:themeElements>
    <a:clrScheme name="AnalogousFromLightSeedLeftStep">
      <a:dk1>
        <a:srgbClr val="000000"/>
      </a:dk1>
      <a:lt1>
        <a:srgbClr val="FFFFFF"/>
      </a:lt1>
      <a:dk2>
        <a:srgbClr val="223A3C"/>
      </a:dk2>
      <a:lt2>
        <a:srgbClr val="E8E7E2"/>
      </a:lt2>
      <a:accent1>
        <a:srgbClr val="969BC6"/>
      </a:accent1>
      <a:accent2>
        <a:srgbClr val="7F9DBA"/>
      </a:accent2>
      <a:accent3>
        <a:srgbClr val="84ABAE"/>
      </a:accent3>
      <a:accent4>
        <a:srgbClr val="78B09D"/>
      </a:accent4>
      <a:accent5>
        <a:srgbClr val="84AE8E"/>
      </a:accent5>
      <a:accent6>
        <a:srgbClr val="82B179"/>
      </a:accent6>
      <a:hlink>
        <a:srgbClr val="898453"/>
      </a:hlink>
      <a:folHlink>
        <a:srgbClr val="7F7F7F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PunchcardVTI</vt:lpstr>
      <vt:lpstr>Acids, Bases, and Organics</vt:lpstr>
      <vt:lpstr>Acids</vt:lpstr>
      <vt:lpstr>Acid/Base pH Scale</vt:lpstr>
      <vt:lpstr>Acid/Base Indicators</vt:lpstr>
      <vt:lpstr>Acid/Base Indicators</vt:lpstr>
      <vt:lpstr>Acid and Bases - Reactions</vt:lpstr>
      <vt:lpstr>Organic Compounds</vt:lpstr>
      <vt:lpstr>Organic Examples</vt:lpstr>
      <vt:lpstr>Organic Exceptions</vt:lpstr>
      <vt:lpstr>Organic Hydrocarbons and Alcohols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532</cp:revision>
  <dcterms:created xsi:type="dcterms:W3CDTF">2024-01-08T05:22:35Z</dcterms:created>
  <dcterms:modified xsi:type="dcterms:W3CDTF">2024-01-08T07:39:35Z</dcterms:modified>
</cp:coreProperties>
</file>