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2" r:id="rId5"/>
    <p:sldId id="264" r:id="rId6"/>
    <p:sldId id="263" r:id="rId7"/>
    <p:sldId id="259" r:id="rId8"/>
    <p:sldId id="261" r:id="rId9"/>
    <p:sldId id="265" r:id="rId10"/>
    <p:sldId id="266" r:id="rId11"/>
    <p:sldId id="267" r:id="rId12"/>
    <p:sldId id="268" r:id="rId13"/>
    <p:sldId id="269" r:id="rId14"/>
    <p:sldId id="260"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BAB83A-1F1C-AE7C-FDEF-40D15225B8D3}" v="262" dt="2023-12-11T18:14:55.267"/>
    <p1510:client id="{08E816BC-E3AE-CE7D-96EF-1DAD31519CE3}" v="10" dt="2023-12-11T18:17:25.186"/>
    <p1510:client id="{8D899BF3-9691-4F45-B0DB-D3E577D6BA66}" v="17" dt="2023-12-11T05:39:17.630"/>
    <p1510:client id="{F8DD1127-B21E-228C-B27A-1F8162D9F188}" v="3505" dt="2023-12-11T07:57:27.5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e Swanson" userId="S::cole_swanson@mrpm.sd42.ca::7cfa2998-2303-4af5-94f3-2394e603830e" providerId="AD" clId="Web-{08E816BC-E3AE-CE7D-96EF-1DAD31519CE3}"/>
    <pc:docChg chg="modSld">
      <pc:chgData name="Cole Swanson" userId="S::cole_swanson@mrpm.sd42.ca::7cfa2998-2303-4af5-94f3-2394e603830e" providerId="AD" clId="Web-{08E816BC-E3AE-CE7D-96EF-1DAD31519CE3}" dt="2023-12-11T18:17:25.186" v="9" actId="1076"/>
      <pc:docMkLst>
        <pc:docMk/>
      </pc:docMkLst>
      <pc:sldChg chg="modSp">
        <pc:chgData name="Cole Swanson" userId="S::cole_swanson@mrpm.sd42.ca::7cfa2998-2303-4af5-94f3-2394e603830e" providerId="AD" clId="Web-{08E816BC-E3AE-CE7D-96EF-1DAD31519CE3}" dt="2023-12-11T18:17:25.186" v="9" actId="1076"/>
        <pc:sldMkLst>
          <pc:docMk/>
          <pc:sldMk cId="3649715414" sldId="270"/>
        </pc:sldMkLst>
        <pc:spChg chg="mod">
          <ac:chgData name="Cole Swanson" userId="S::cole_swanson@mrpm.sd42.ca::7cfa2998-2303-4af5-94f3-2394e603830e" providerId="AD" clId="Web-{08E816BC-E3AE-CE7D-96EF-1DAD31519CE3}" dt="2023-12-11T18:17:25.186" v="9" actId="1076"/>
          <ac:spMkLst>
            <pc:docMk/>
            <pc:sldMk cId="3649715414" sldId="270"/>
            <ac:spMk id="3" creationId="{8FCF0593-5D05-A7F2-AF14-CD14B4D7E6EB}"/>
          </ac:spMkLst>
        </pc:spChg>
      </pc:sldChg>
      <pc:sldChg chg="modSp">
        <pc:chgData name="Cole Swanson" userId="S::cole_swanson@mrpm.sd42.ca::7cfa2998-2303-4af5-94f3-2394e603830e" providerId="AD" clId="Web-{08E816BC-E3AE-CE7D-96EF-1DAD31519CE3}" dt="2023-12-11T18:17:01.764" v="5" actId="1076"/>
        <pc:sldMkLst>
          <pc:docMk/>
          <pc:sldMk cId="1704145465" sldId="271"/>
        </pc:sldMkLst>
        <pc:spChg chg="mod">
          <ac:chgData name="Cole Swanson" userId="S::cole_swanson@mrpm.sd42.ca::7cfa2998-2303-4af5-94f3-2394e603830e" providerId="AD" clId="Web-{08E816BC-E3AE-CE7D-96EF-1DAD31519CE3}" dt="2023-12-11T18:17:01.764" v="5" actId="1076"/>
          <ac:spMkLst>
            <pc:docMk/>
            <pc:sldMk cId="1704145465" sldId="271"/>
            <ac:spMk id="3" creationId="{C7E5C50C-8907-5EDD-B010-FDA054114802}"/>
          </ac:spMkLst>
        </pc:spChg>
        <pc:picChg chg="mod">
          <ac:chgData name="Cole Swanson" userId="S::cole_swanson@mrpm.sd42.ca::7cfa2998-2303-4af5-94f3-2394e603830e" providerId="AD" clId="Web-{08E816BC-E3AE-CE7D-96EF-1DAD31519CE3}" dt="2023-12-11T18:16:37.966" v="2" actId="1076"/>
          <ac:picMkLst>
            <pc:docMk/>
            <pc:sldMk cId="1704145465" sldId="271"/>
            <ac:picMk id="4" creationId="{C4465BC0-D240-BE90-E344-892D855F32B9}"/>
          </ac:picMkLst>
        </pc:picChg>
      </pc:sldChg>
    </pc:docChg>
  </pc:docChgLst>
  <pc:docChgLst>
    <pc:chgData name="Cole Swanson" userId="S::cole_swanson@mrpm.sd42.ca::7cfa2998-2303-4af5-94f3-2394e603830e" providerId="AD" clId="Web-{04BAB83A-1F1C-AE7C-FDEF-40D15225B8D3}"/>
    <pc:docChg chg="addSld modSld">
      <pc:chgData name="Cole Swanson" userId="S::cole_swanson@mrpm.sd42.ca::7cfa2998-2303-4af5-94f3-2394e603830e" providerId="AD" clId="Web-{04BAB83A-1F1C-AE7C-FDEF-40D15225B8D3}" dt="2023-12-11T18:14:55.267" v="265" actId="20577"/>
      <pc:docMkLst>
        <pc:docMk/>
      </pc:docMkLst>
      <pc:sldChg chg="addSp modSp new">
        <pc:chgData name="Cole Swanson" userId="S::cole_swanson@mrpm.sd42.ca::7cfa2998-2303-4af5-94f3-2394e603830e" providerId="AD" clId="Web-{04BAB83A-1F1C-AE7C-FDEF-40D15225B8D3}" dt="2023-12-11T18:14:55.267" v="265" actId="20577"/>
        <pc:sldMkLst>
          <pc:docMk/>
          <pc:sldMk cId="1704145465" sldId="271"/>
        </pc:sldMkLst>
        <pc:spChg chg="mod">
          <ac:chgData name="Cole Swanson" userId="S::cole_swanson@mrpm.sd42.ca::7cfa2998-2303-4af5-94f3-2394e603830e" providerId="AD" clId="Web-{04BAB83A-1F1C-AE7C-FDEF-40D15225B8D3}" dt="2023-12-11T18:08:47.634" v="10" actId="20577"/>
          <ac:spMkLst>
            <pc:docMk/>
            <pc:sldMk cId="1704145465" sldId="271"/>
            <ac:spMk id="2" creationId="{78E8BAAA-7E9C-DBFE-750F-374DBCBD1E3E}"/>
          </ac:spMkLst>
        </pc:spChg>
        <pc:spChg chg="mod">
          <ac:chgData name="Cole Swanson" userId="S::cole_swanson@mrpm.sd42.ca::7cfa2998-2303-4af5-94f3-2394e603830e" providerId="AD" clId="Web-{04BAB83A-1F1C-AE7C-FDEF-40D15225B8D3}" dt="2023-12-11T18:14:55.267" v="265" actId="20577"/>
          <ac:spMkLst>
            <pc:docMk/>
            <pc:sldMk cId="1704145465" sldId="271"/>
            <ac:spMk id="3" creationId="{C7E5C50C-8907-5EDD-B010-FDA054114802}"/>
          </ac:spMkLst>
        </pc:spChg>
        <pc:picChg chg="add mod">
          <ac:chgData name="Cole Swanson" userId="S::cole_swanson@mrpm.sd42.ca::7cfa2998-2303-4af5-94f3-2394e603830e" providerId="AD" clId="Web-{04BAB83A-1F1C-AE7C-FDEF-40D15225B8D3}" dt="2023-12-11T18:10:44.168" v="123" actId="1076"/>
          <ac:picMkLst>
            <pc:docMk/>
            <pc:sldMk cId="1704145465" sldId="271"/>
            <ac:picMk id="4" creationId="{C4465BC0-D240-BE90-E344-892D855F32B9}"/>
          </ac:picMkLst>
        </pc:picChg>
      </pc:sldChg>
    </pc:docChg>
  </pc:docChgLst>
  <pc:docChgLst>
    <pc:chgData name="Cole Swanson" userId="S::cole_swanson@mrpm.sd42.ca::7cfa2998-2303-4af5-94f3-2394e603830e" providerId="AD" clId="Web-{8D899BF3-9691-4F45-B0DB-D3E577D6BA66}"/>
    <pc:docChg chg="modSld addMainMaster delMainMaster">
      <pc:chgData name="Cole Swanson" userId="S::cole_swanson@mrpm.sd42.ca::7cfa2998-2303-4af5-94f3-2394e603830e" providerId="AD" clId="Web-{8D899BF3-9691-4F45-B0DB-D3E577D6BA66}" dt="2023-12-11T05:39:17.630" v="17"/>
      <pc:docMkLst>
        <pc:docMk/>
      </pc:docMkLst>
      <pc:sldChg chg="addSp delSp modSp mod setBg modClrScheme chgLayout">
        <pc:chgData name="Cole Swanson" userId="S::cole_swanson@mrpm.sd42.ca::7cfa2998-2303-4af5-94f3-2394e603830e" providerId="AD" clId="Web-{8D899BF3-9691-4F45-B0DB-D3E577D6BA66}" dt="2023-12-11T05:39:17.630" v="17"/>
        <pc:sldMkLst>
          <pc:docMk/>
          <pc:sldMk cId="109857222" sldId="256"/>
        </pc:sldMkLst>
        <pc:spChg chg="add mod">
          <ac:chgData name="Cole Swanson" userId="S::cole_swanson@mrpm.sd42.ca::7cfa2998-2303-4af5-94f3-2394e603830e" providerId="AD" clId="Web-{8D899BF3-9691-4F45-B0DB-D3E577D6BA66}" dt="2023-12-11T05:39:17.630" v="17"/>
          <ac:spMkLst>
            <pc:docMk/>
            <pc:sldMk cId="109857222" sldId="256"/>
            <ac:spMk id="2" creationId="{4B19E6D6-CC3D-BFA0-5965-E4DB17FC1F95}"/>
          </ac:spMkLst>
        </pc:spChg>
        <pc:spChg chg="add del mod">
          <ac:chgData name="Cole Swanson" userId="S::cole_swanson@mrpm.sd42.ca::7cfa2998-2303-4af5-94f3-2394e603830e" providerId="AD" clId="Web-{8D899BF3-9691-4F45-B0DB-D3E577D6BA66}" dt="2023-12-11T05:39:17.552" v="14"/>
          <ac:spMkLst>
            <pc:docMk/>
            <pc:sldMk cId="109857222" sldId="256"/>
            <ac:spMk id="2" creationId="{599637BE-6D92-C0D7-6D04-95970600CA0C}"/>
          </ac:spMkLst>
        </pc:spChg>
        <pc:spChg chg="add del mod">
          <ac:chgData name="Cole Swanson" userId="S::cole_swanson@mrpm.sd42.ca::7cfa2998-2303-4af5-94f3-2394e603830e" providerId="AD" clId="Web-{8D899BF3-9691-4F45-B0DB-D3E577D6BA66}" dt="2023-12-11T05:39:17.552" v="14"/>
          <ac:spMkLst>
            <pc:docMk/>
            <pc:sldMk cId="109857222" sldId="256"/>
            <ac:spMk id="3" creationId="{9F668E5A-9A45-B501-5949-A9B333D882FC}"/>
          </ac:spMkLst>
        </pc:spChg>
        <pc:spChg chg="add mod">
          <ac:chgData name="Cole Swanson" userId="S::cole_swanson@mrpm.sd42.ca::7cfa2998-2303-4af5-94f3-2394e603830e" providerId="AD" clId="Web-{8D899BF3-9691-4F45-B0DB-D3E577D6BA66}" dt="2023-12-11T05:39:17.630" v="17"/>
          <ac:spMkLst>
            <pc:docMk/>
            <pc:sldMk cId="109857222" sldId="256"/>
            <ac:spMk id="3" creationId="{C90686DB-140C-D8C5-C500-13E46F18D637}"/>
          </ac:spMkLst>
        </pc:spChg>
        <pc:spChg chg="add">
          <ac:chgData name="Cole Swanson" userId="S::cole_swanson@mrpm.sd42.ca::7cfa2998-2303-4af5-94f3-2394e603830e" providerId="AD" clId="Web-{8D899BF3-9691-4F45-B0DB-D3E577D6BA66}" dt="2023-12-11T05:39:17.630" v="17"/>
          <ac:spMkLst>
            <pc:docMk/>
            <pc:sldMk cId="109857222" sldId="256"/>
            <ac:spMk id="9" creationId="{37FDDF72-DE39-4F99-A3C1-DD9D7815D7DB}"/>
          </ac:spMkLst>
        </pc:spChg>
        <pc:spChg chg="add del">
          <ac:chgData name="Cole Swanson" userId="S::cole_swanson@mrpm.sd42.ca::7cfa2998-2303-4af5-94f3-2394e603830e" providerId="AD" clId="Web-{8D899BF3-9691-4F45-B0DB-D3E577D6BA66}" dt="2023-12-11T05:39:17.552" v="14"/>
          <ac:spMkLst>
            <pc:docMk/>
            <pc:sldMk cId="109857222" sldId="256"/>
            <ac:spMk id="10" creationId="{8C37C960-91F5-4F61-B2CD-8A037920720B}"/>
          </ac:spMkLst>
        </pc:spChg>
        <pc:spChg chg="add">
          <ac:chgData name="Cole Swanson" userId="S::cole_swanson@mrpm.sd42.ca::7cfa2998-2303-4af5-94f3-2394e603830e" providerId="AD" clId="Web-{8D899BF3-9691-4F45-B0DB-D3E577D6BA66}" dt="2023-12-11T05:39:17.630" v="17"/>
          <ac:spMkLst>
            <pc:docMk/>
            <pc:sldMk cId="109857222" sldId="256"/>
            <ac:spMk id="11" creationId="{5E4ECE80-3AD1-450C-B62A-98788F193948}"/>
          </ac:spMkLst>
        </pc:spChg>
        <pc:spChg chg="add del mod replId">
          <ac:chgData name="Cole Swanson" userId="S::cole_swanson@mrpm.sd42.ca::7cfa2998-2303-4af5-94f3-2394e603830e" providerId="AD" clId="Web-{8D899BF3-9691-4F45-B0DB-D3E577D6BA66}" dt="2023-12-11T05:39:17.630" v="17"/>
          <ac:spMkLst>
            <pc:docMk/>
            <pc:sldMk cId="109857222" sldId="256"/>
            <ac:spMk id="16" creationId="{00000000-0000-0000-0000-000000000000}"/>
          </ac:spMkLst>
        </pc:spChg>
        <pc:spChg chg="add del mod replId">
          <ac:chgData name="Cole Swanson" userId="S::cole_swanson@mrpm.sd42.ca::7cfa2998-2303-4af5-94f3-2394e603830e" providerId="AD" clId="Web-{8D899BF3-9691-4F45-B0DB-D3E577D6BA66}" dt="2023-12-11T05:39:17.630" v="17"/>
          <ac:spMkLst>
            <pc:docMk/>
            <pc:sldMk cId="109857222" sldId="256"/>
            <ac:spMk id="17" creationId="{00000000-0000-0000-0000-000000000000}"/>
          </ac:spMkLst>
        </pc:spChg>
        <pc:grpChg chg="add">
          <ac:chgData name="Cole Swanson" userId="S::cole_swanson@mrpm.sd42.ca::7cfa2998-2303-4af5-94f3-2394e603830e" providerId="AD" clId="Web-{8D899BF3-9691-4F45-B0DB-D3E577D6BA66}" dt="2023-12-11T05:39:17.630" v="17"/>
          <ac:grpSpMkLst>
            <pc:docMk/>
            <pc:sldMk cId="109857222" sldId="256"/>
            <ac:grpSpMk id="13" creationId="{B9632603-447F-4389-863D-9820DB9915A2}"/>
          </ac:grpSpMkLst>
        </pc:grpChg>
        <pc:picChg chg="add del">
          <ac:chgData name="Cole Swanson" userId="S::cole_swanson@mrpm.sd42.ca::7cfa2998-2303-4af5-94f3-2394e603830e" providerId="AD" clId="Web-{8D899BF3-9691-4F45-B0DB-D3E577D6BA66}" dt="2023-12-11T05:39:17.552" v="14"/>
          <ac:picMkLst>
            <pc:docMk/>
            <pc:sldMk cId="109857222" sldId="256"/>
            <ac:picMk id="4" creationId="{B76B9FF4-2F54-3922-2597-31C84C0AB9C7}"/>
          </ac:picMkLst>
        </pc:picChg>
        <pc:picChg chg="add del">
          <ac:chgData name="Cole Swanson" userId="S::cole_swanson@mrpm.sd42.ca::7cfa2998-2303-4af5-94f3-2394e603830e" providerId="AD" clId="Web-{8D899BF3-9691-4F45-B0DB-D3E577D6BA66}" dt="2023-12-11T05:39:17.552" v="14"/>
          <ac:picMkLst>
            <pc:docMk/>
            <pc:sldMk cId="109857222" sldId="256"/>
            <ac:picMk id="5" creationId="{857DB085-5390-6C40-11BF-B0A299253A14}"/>
          </ac:picMkLst>
        </pc:picChg>
        <pc:picChg chg="add">
          <ac:chgData name="Cole Swanson" userId="S::cole_swanson@mrpm.sd42.ca::7cfa2998-2303-4af5-94f3-2394e603830e" providerId="AD" clId="Web-{8D899BF3-9691-4F45-B0DB-D3E577D6BA66}" dt="2023-12-11T05:39:17.630" v="17"/>
          <ac:picMkLst>
            <pc:docMk/>
            <pc:sldMk cId="109857222" sldId="256"/>
            <ac:picMk id="12" creationId="{6EC078AF-5B16-5384-68B8-958B5E812568}"/>
          </ac:picMkLst>
        </pc:picChg>
      </pc:sldChg>
      <pc:sldMasterChg chg="add del addSldLayout delSldLayout">
        <pc:chgData name="Cole Swanson" userId="S::cole_swanson@mrpm.sd42.ca::7cfa2998-2303-4af5-94f3-2394e603830e" providerId="AD" clId="Web-{8D899BF3-9691-4F45-B0DB-D3E577D6BA66}" dt="2023-12-11T05:39:17.630" v="17"/>
        <pc:sldMasterMkLst>
          <pc:docMk/>
          <pc:sldMasterMk cId="2460954070" sldId="2147483660"/>
        </pc:sldMasterMkLst>
        <pc:sldLayoutChg chg="add del">
          <pc:chgData name="Cole Swanson" userId="S::cole_swanson@mrpm.sd42.ca::7cfa2998-2303-4af5-94f3-2394e603830e" providerId="AD" clId="Web-{8D899BF3-9691-4F45-B0DB-D3E577D6BA66}" dt="2023-12-11T05:39:17.630" v="17"/>
          <pc:sldLayoutMkLst>
            <pc:docMk/>
            <pc:sldMasterMk cId="2460954070" sldId="2147483660"/>
            <pc:sldLayoutMk cId="2385387890" sldId="2147483661"/>
          </pc:sldLayoutMkLst>
        </pc:sldLayoutChg>
        <pc:sldLayoutChg chg="add del">
          <pc:chgData name="Cole Swanson" userId="S::cole_swanson@mrpm.sd42.ca::7cfa2998-2303-4af5-94f3-2394e603830e" providerId="AD" clId="Web-{8D899BF3-9691-4F45-B0DB-D3E577D6BA66}" dt="2023-12-11T05:39:17.630" v="17"/>
          <pc:sldLayoutMkLst>
            <pc:docMk/>
            <pc:sldMasterMk cId="2460954070" sldId="2147483660"/>
            <pc:sldLayoutMk cId="949138452" sldId="2147483662"/>
          </pc:sldLayoutMkLst>
        </pc:sldLayoutChg>
        <pc:sldLayoutChg chg="add del">
          <pc:chgData name="Cole Swanson" userId="S::cole_swanson@mrpm.sd42.ca::7cfa2998-2303-4af5-94f3-2394e603830e" providerId="AD" clId="Web-{8D899BF3-9691-4F45-B0DB-D3E577D6BA66}" dt="2023-12-11T05:39:17.630" v="17"/>
          <pc:sldLayoutMkLst>
            <pc:docMk/>
            <pc:sldMasterMk cId="2460954070" sldId="2147483660"/>
            <pc:sldLayoutMk cId="2591524520" sldId="2147483663"/>
          </pc:sldLayoutMkLst>
        </pc:sldLayoutChg>
        <pc:sldLayoutChg chg="add del">
          <pc:chgData name="Cole Swanson" userId="S::cole_swanson@mrpm.sd42.ca::7cfa2998-2303-4af5-94f3-2394e603830e" providerId="AD" clId="Web-{8D899BF3-9691-4F45-B0DB-D3E577D6BA66}" dt="2023-12-11T05:39:17.630" v="17"/>
          <pc:sldLayoutMkLst>
            <pc:docMk/>
            <pc:sldMasterMk cId="2460954070" sldId="2147483660"/>
            <pc:sldLayoutMk cId="1203092039" sldId="2147483664"/>
          </pc:sldLayoutMkLst>
        </pc:sldLayoutChg>
        <pc:sldLayoutChg chg="add del">
          <pc:chgData name="Cole Swanson" userId="S::cole_swanson@mrpm.sd42.ca::7cfa2998-2303-4af5-94f3-2394e603830e" providerId="AD" clId="Web-{8D899BF3-9691-4F45-B0DB-D3E577D6BA66}" dt="2023-12-11T05:39:17.630" v="17"/>
          <pc:sldLayoutMkLst>
            <pc:docMk/>
            <pc:sldMasterMk cId="2460954070" sldId="2147483660"/>
            <pc:sldLayoutMk cId="3733172339" sldId="2147483665"/>
          </pc:sldLayoutMkLst>
        </pc:sldLayoutChg>
        <pc:sldLayoutChg chg="add del">
          <pc:chgData name="Cole Swanson" userId="S::cole_swanson@mrpm.sd42.ca::7cfa2998-2303-4af5-94f3-2394e603830e" providerId="AD" clId="Web-{8D899BF3-9691-4F45-B0DB-D3E577D6BA66}" dt="2023-12-11T05:39:17.630" v="17"/>
          <pc:sldLayoutMkLst>
            <pc:docMk/>
            <pc:sldMasterMk cId="2460954070" sldId="2147483660"/>
            <pc:sldLayoutMk cId="3210312558" sldId="2147483666"/>
          </pc:sldLayoutMkLst>
        </pc:sldLayoutChg>
        <pc:sldLayoutChg chg="add del">
          <pc:chgData name="Cole Swanson" userId="S::cole_swanson@mrpm.sd42.ca::7cfa2998-2303-4af5-94f3-2394e603830e" providerId="AD" clId="Web-{8D899BF3-9691-4F45-B0DB-D3E577D6BA66}" dt="2023-12-11T05:39:17.630" v="17"/>
          <pc:sldLayoutMkLst>
            <pc:docMk/>
            <pc:sldMasterMk cId="2460954070" sldId="2147483660"/>
            <pc:sldLayoutMk cId="3146388984" sldId="2147483667"/>
          </pc:sldLayoutMkLst>
        </pc:sldLayoutChg>
        <pc:sldLayoutChg chg="add del">
          <pc:chgData name="Cole Swanson" userId="S::cole_swanson@mrpm.sd42.ca::7cfa2998-2303-4af5-94f3-2394e603830e" providerId="AD" clId="Web-{8D899BF3-9691-4F45-B0DB-D3E577D6BA66}" dt="2023-12-11T05:39:17.630" v="17"/>
          <pc:sldLayoutMkLst>
            <pc:docMk/>
            <pc:sldMasterMk cId="2460954070" sldId="2147483660"/>
            <pc:sldLayoutMk cId="3171841454" sldId="2147483668"/>
          </pc:sldLayoutMkLst>
        </pc:sldLayoutChg>
        <pc:sldLayoutChg chg="add del">
          <pc:chgData name="Cole Swanson" userId="S::cole_swanson@mrpm.sd42.ca::7cfa2998-2303-4af5-94f3-2394e603830e" providerId="AD" clId="Web-{8D899BF3-9691-4F45-B0DB-D3E577D6BA66}" dt="2023-12-11T05:39:17.630" v="17"/>
          <pc:sldLayoutMkLst>
            <pc:docMk/>
            <pc:sldMasterMk cId="2460954070" sldId="2147483660"/>
            <pc:sldLayoutMk cId="1718958274" sldId="2147483669"/>
          </pc:sldLayoutMkLst>
        </pc:sldLayoutChg>
        <pc:sldLayoutChg chg="add del">
          <pc:chgData name="Cole Swanson" userId="S::cole_swanson@mrpm.sd42.ca::7cfa2998-2303-4af5-94f3-2394e603830e" providerId="AD" clId="Web-{8D899BF3-9691-4F45-B0DB-D3E577D6BA66}" dt="2023-12-11T05:39:17.630" v="17"/>
          <pc:sldLayoutMkLst>
            <pc:docMk/>
            <pc:sldMasterMk cId="2460954070" sldId="2147483660"/>
            <pc:sldLayoutMk cId="2202905451" sldId="2147483670"/>
          </pc:sldLayoutMkLst>
        </pc:sldLayoutChg>
        <pc:sldLayoutChg chg="add del">
          <pc:chgData name="Cole Swanson" userId="S::cole_swanson@mrpm.sd42.ca::7cfa2998-2303-4af5-94f3-2394e603830e" providerId="AD" clId="Web-{8D899BF3-9691-4F45-B0DB-D3E577D6BA66}" dt="2023-12-11T05:39:17.630" v="17"/>
          <pc:sldLayoutMkLst>
            <pc:docMk/>
            <pc:sldMasterMk cId="2460954070" sldId="2147483660"/>
            <pc:sldLayoutMk cId="3479445657" sldId="2147483671"/>
          </pc:sldLayoutMkLst>
        </pc:sldLayoutChg>
      </pc:sldMasterChg>
      <pc:sldMasterChg chg="add replId addSldLayout">
        <pc:chgData name="Cole Swanson" userId="S::cole_swanson@mrpm.sd42.ca::7cfa2998-2303-4af5-94f3-2394e603830e" providerId="AD" clId="Web-{8D899BF3-9691-4F45-B0DB-D3E577D6BA66}" dt="2023-12-11T05:39:17.630" v="17"/>
        <pc:sldMasterMkLst>
          <pc:docMk/>
          <pc:sldMasterMk cId="2319628919" sldId="2147483672"/>
        </pc:sldMasterMkLst>
        <pc:sldLayoutChg chg="add">
          <pc:chgData name="Cole Swanson" userId="S::cole_swanson@mrpm.sd42.ca::7cfa2998-2303-4af5-94f3-2394e603830e" providerId="AD" clId="Web-{8D899BF3-9691-4F45-B0DB-D3E577D6BA66}" dt="2023-12-11T05:39:17.630" v="17"/>
          <pc:sldLayoutMkLst>
            <pc:docMk/>
            <pc:sldMasterMk cId="2319628919" sldId="2147483672"/>
            <pc:sldLayoutMk cId="4112719255" sldId="2147483673"/>
          </pc:sldLayoutMkLst>
        </pc:sldLayoutChg>
        <pc:sldLayoutChg chg="add replId">
          <pc:chgData name="Cole Swanson" userId="S::cole_swanson@mrpm.sd42.ca::7cfa2998-2303-4af5-94f3-2394e603830e" providerId="AD" clId="Web-{8D899BF3-9691-4F45-B0DB-D3E577D6BA66}" dt="2023-12-11T05:39:17.630" v="17"/>
          <pc:sldLayoutMkLst>
            <pc:docMk/>
            <pc:sldMasterMk cId="2319628919" sldId="2147483672"/>
            <pc:sldLayoutMk cId="3950419295" sldId="2147483674"/>
          </pc:sldLayoutMkLst>
        </pc:sldLayoutChg>
        <pc:sldLayoutChg chg="add replId">
          <pc:chgData name="Cole Swanson" userId="S::cole_swanson@mrpm.sd42.ca::7cfa2998-2303-4af5-94f3-2394e603830e" providerId="AD" clId="Web-{8D899BF3-9691-4F45-B0DB-D3E577D6BA66}" dt="2023-12-11T05:39:17.630" v="17"/>
          <pc:sldLayoutMkLst>
            <pc:docMk/>
            <pc:sldMasterMk cId="2319628919" sldId="2147483672"/>
            <pc:sldLayoutMk cId="2801561391" sldId="2147483675"/>
          </pc:sldLayoutMkLst>
        </pc:sldLayoutChg>
        <pc:sldLayoutChg chg="add replId">
          <pc:chgData name="Cole Swanson" userId="S::cole_swanson@mrpm.sd42.ca::7cfa2998-2303-4af5-94f3-2394e603830e" providerId="AD" clId="Web-{8D899BF3-9691-4F45-B0DB-D3E577D6BA66}" dt="2023-12-11T05:39:17.630" v="17"/>
          <pc:sldLayoutMkLst>
            <pc:docMk/>
            <pc:sldMasterMk cId="2319628919" sldId="2147483672"/>
            <pc:sldLayoutMk cId="3386260763" sldId="2147483676"/>
          </pc:sldLayoutMkLst>
        </pc:sldLayoutChg>
        <pc:sldLayoutChg chg="add replId">
          <pc:chgData name="Cole Swanson" userId="S::cole_swanson@mrpm.sd42.ca::7cfa2998-2303-4af5-94f3-2394e603830e" providerId="AD" clId="Web-{8D899BF3-9691-4F45-B0DB-D3E577D6BA66}" dt="2023-12-11T05:39:17.630" v="17"/>
          <pc:sldLayoutMkLst>
            <pc:docMk/>
            <pc:sldMasterMk cId="2319628919" sldId="2147483672"/>
            <pc:sldLayoutMk cId="3637174986" sldId="2147483677"/>
          </pc:sldLayoutMkLst>
        </pc:sldLayoutChg>
        <pc:sldLayoutChg chg="add replId">
          <pc:chgData name="Cole Swanson" userId="S::cole_swanson@mrpm.sd42.ca::7cfa2998-2303-4af5-94f3-2394e603830e" providerId="AD" clId="Web-{8D899BF3-9691-4F45-B0DB-D3E577D6BA66}" dt="2023-12-11T05:39:17.630" v="17"/>
          <pc:sldLayoutMkLst>
            <pc:docMk/>
            <pc:sldMasterMk cId="2319628919" sldId="2147483672"/>
            <pc:sldLayoutMk cId="1355971638" sldId="2147483678"/>
          </pc:sldLayoutMkLst>
        </pc:sldLayoutChg>
        <pc:sldLayoutChg chg="add replId">
          <pc:chgData name="Cole Swanson" userId="S::cole_swanson@mrpm.sd42.ca::7cfa2998-2303-4af5-94f3-2394e603830e" providerId="AD" clId="Web-{8D899BF3-9691-4F45-B0DB-D3E577D6BA66}" dt="2023-12-11T05:39:17.630" v="17"/>
          <pc:sldLayoutMkLst>
            <pc:docMk/>
            <pc:sldMasterMk cId="2319628919" sldId="2147483672"/>
            <pc:sldLayoutMk cId="2989650878" sldId="2147483679"/>
          </pc:sldLayoutMkLst>
        </pc:sldLayoutChg>
        <pc:sldLayoutChg chg="add replId">
          <pc:chgData name="Cole Swanson" userId="S::cole_swanson@mrpm.sd42.ca::7cfa2998-2303-4af5-94f3-2394e603830e" providerId="AD" clId="Web-{8D899BF3-9691-4F45-B0DB-D3E577D6BA66}" dt="2023-12-11T05:39:17.630" v="17"/>
          <pc:sldLayoutMkLst>
            <pc:docMk/>
            <pc:sldMasterMk cId="2319628919" sldId="2147483672"/>
            <pc:sldLayoutMk cId="761631961" sldId="2147483680"/>
          </pc:sldLayoutMkLst>
        </pc:sldLayoutChg>
        <pc:sldLayoutChg chg="add replId">
          <pc:chgData name="Cole Swanson" userId="S::cole_swanson@mrpm.sd42.ca::7cfa2998-2303-4af5-94f3-2394e603830e" providerId="AD" clId="Web-{8D899BF3-9691-4F45-B0DB-D3E577D6BA66}" dt="2023-12-11T05:39:17.630" v="17"/>
          <pc:sldLayoutMkLst>
            <pc:docMk/>
            <pc:sldMasterMk cId="2319628919" sldId="2147483672"/>
            <pc:sldLayoutMk cId="1391788140" sldId="2147483681"/>
          </pc:sldLayoutMkLst>
        </pc:sldLayoutChg>
        <pc:sldLayoutChg chg="add replId">
          <pc:chgData name="Cole Swanson" userId="S::cole_swanson@mrpm.sd42.ca::7cfa2998-2303-4af5-94f3-2394e603830e" providerId="AD" clId="Web-{8D899BF3-9691-4F45-B0DB-D3E577D6BA66}" dt="2023-12-11T05:39:17.630" v="17"/>
          <pc:sldLayoutMkLst>
            <pc:docMk/>
            <pc:sldMasterMk cId="2319628919" sldId="2147483672"/>
            <pc:sldLayoutMk cId="3118994957" sldId="2147483682"/>
          </pc:sldLayoutMkLst>
        </pc:sldLayoutChg>
        <pc:sldLayoutChg chg="add replId">
          <pc:chgData name="Cole Swanson" userId="S::cole_swanson@mrpm.sd42.ca::7cfa2998-2303-4af5-94f3-2394e603830e" providerId="AD" clId="Web-{8D899BF3-9691-4F45-B0DB-D3E577D6BA66}" dt="2023-12-11T05:39:17.630" v="17"/>
          <pc:sldLayoutMkLst>
            <pc:docMk/>
            <pc:sldMasterMk cId="2319628919" sldId="2147483672"/>
            <pc:sldLayoutMk cId="1573954244" sldId="2147483683"/>
          </pc:sldLayoutMkLst>
        </pc:sldLayoutChg>
      </pc:sldMasterChg>
      <pc:sldMasterChg chg="add del addSldLayout delSldLayout">
        <pc:chgData name="Cole Swanson" userId="S::cole_swanson@mrpm.sd42.ca::7cfa2998-2303-4af5-94f3-2394e603830e" providerId="AD" clId="Web-{8D899BF3-9691-4F45-B0DB-D3E577D6BA66}" dt="2023-12-11T05:39:17.552" v="14"/>
        <pc:sldMasterMkLst>
          <pc:docMk/>
          <pc:sldMasterMk cId="3028967409" sldId="2147483685"/>
        </pc:sldMasterMkLst>
        <pc:sldLayoutChg chg="add del">
          <pc:chgData name="Cole Swanson" userId="S::cole_swanson@mrpm.sd42.ca::7cfa2998-2303-4af5-94f3-2394e603830e" providerId="AD" clId="Web-{8D899BF3-9691-4F45-B0DB-D3E577D6BA66}" dt="2023-12-11T05:39:17.552" v="14"/>
          <pc:sldLayoutMkLst>
            <pc:docMk/>
            <pc:sldMasterMk cId="3028967409" sldId="2147483685"/>
            <pc:sldLayoutMk cId="2482322899" sldId="2147483674"/>
          </pc:sldLayoutMkLst>
        </pc:sldLayoutChg>
        <pc:sldLayoutChg chg="add del">
          <pc:chgData name="Cole Swanson" userId="S::cole_swanson@mrpm.sd42.ca::7cfa2998-2303-4af5-94f3-2394e603830e" providerId="AD" clId="Web-{8D899BF3-9691-4F45-B0DB-D3E577D6BA66}" dt="2023-12-11T05:39:17.552" v="14"/>
          <pc:sldLayoutMkLst>
            <pc:docMk/>
            <pc:sldMasterMk cId="3028967409" sldId="2147483685"/>
            <pc:sldLayoutMk cId="767781697" sldId="2147483675"/>
          </pc:sldLayoutMkLst>
        </pc:sldLayoutChg>
        <pc:sldLayoutChg chg="add del">
          <pc:chgData name="Cole Swanson" userId="S::cole_swanson@mrpm.sd42.ca::7cfa2998-2303-4af5-94f3-2394e603830e" providerId="AD" clId="Web-{8D899BF3-9691-4F45-B0DB-D3E577D6BA66}" dt="2023-12-11T05:39:17.552" v="14"/>
          <pc:sldLayoutMkLst>
            <pc:docMk/>
            <pc:sldMasterMk cId="3028967409" sldId="2147483685"/>
            <pc:sldLayoutMk cId="3987623754" sldId="2147483676"/>
          </pc:sldLayoutMkLst>
        </pc:sldLayoutChg>
        <pc:sldLayoutChg chg="add del">
          <pc:chgData name="Cole Swanson" userId="S::cole_swanson@mrpm.sd42.ca::7cfa2998-2303-4af5-94f3-2394e603830e" providerId="AD" clId="Web-{8D899BF3-9691-4F45-B0DB-D3E577D6BA66}" dt="2023-12-11T05:39:17.552" v="14"/>
          <pc:sldLayoutMkLst>
            <pc:docMk/>
            <pc:sldMasterMk cId="3028967409" sldId="2147483685"/>
            <pc:sldLayoutMk cId="1367968507" sldId="2147483677"/>
          </pc:sldLayoutMkLst>
        </pc:sldLayoutChg>
        <pc:sldLayoutChg chg="add del">
          <pc:chgData name="Cole Swanson" userId="S::cole_swanson@mrpm.sd42.ca::7cfa2998-2303-4af5-94f3-2394e603830e" providerId="AD" clId="Web-{8D899BF3-9691-4F45-B0DB-D3E577D6BA66}" dt="2023-12-11T05:39:17.552" v="14"/>
          <pc:sldLayoutMkLst>
            <pc:docMk/>
            <pc:sldMasterMk cId="3028967409" sldId="2147483685"/>
            <pc:sldLayoutMk cId="1200980188" sldId="2147483678"/>
          </pc:sldLayoutMkLst>
        </pc:sldLayoutChg>
        <pc:sldLayoutChg chg="add del">
          <pc:chgData name="Cole Swanson" userId="S::cole_swanson@mrpm.sd42.ca::7cfa2998-2303-4af5-94f3-2394e603830e" providerId="AD" clId="Web-{8D899BF3-9691-4F45-B0DB-D3E577D6BA66}" dt="2023-12-11T05:39:17.552" v="14"/>
          <pc:sldLayoutMkLst>
            <pc:docMk/>
            <pc:sldMasterMk cId="3028967409" sldId="2147483685"/>
            <pc:sldLayoutMk cId="1200699458" sldId="2147483679"/>
          </pc:sldLayoutMkLst>
        </pc:sldLayoutChg>
        <pc:sldLayoutChg chg="add del">
          <pc:chgData name="Cole Swanson" userId="S::cole_swanson@mrpm.sd42.ca::7cfa2998-2303-4af5-94f3-2394e603830e" providerId="AD" clId="Web-{8D899BF3-9691-4F45-B0DB-D3E577D6BA66}" dt="2023-12-11T05:39:17.552" v="14"/>
          <pc:sldLayoutMkLst>
            <pc:docMk/>
            <pc:sldMasterMk cId="3028967409" sldId="2147483685"/>
            <pc:sldLayoutMk cId="299776322" sldId="2147483680"/>
          </pc:sldLayoutMkLst>
        </pc:sldLayoutChg>
        <pc:sldLayoutChg chg="add del">
          <pc:chgData name="Cole Swanson" userId="S::cole_swanson@mrpm.sd42.ca::7cfa2998-2303-4af5-94f3-2394e603830e" providerId="AD" clId="Web-{8D899BF3-9691-4F45-B0DB-D3E577D6BA66}" dt="2023-12-11T05:39:17.552" v="14"/>
          <pc:sldLayoutMkLst>
            <pc:docMk/>
            <pc:sldMasterMk cId="3028967409" sldId="2147483685"/>
            <pc:sldLayoutMk cId="3486766867" sldId="2147483681"/>
          </pc:sldLayoutMkLst>
        </pc:sldLayoutChg>
        <pc:sldLayoutChg chg="add del">
          <pc:chgData name="Cole Swanson" userId="S::cole_swanson@mrpm.sd42.ca::7cfa2998-2303-4af5-94f3-2394e603830e" providerId="AD" clId="Web-{8D899BF3-9691-4F45-B0DB-D3E577D6BA66}" dt="2023-12-11T05:39:17.552" v="14"/>
          <pc:sldLayoutMkLst>
            <pc:docMk/>
            <pc:sldMasterMk cId="3028967409" sldId="2147483685"/>
            <pc:sldLayoutMk cId="641420412" sldId="2147483682"/>
          </pc:sldLayoutMkLst>
        </pc:sldLayoutChg>
        <pc:sldLayoutChg chg="add del">
          <pc:chgData name="Cole Swanson" userId="S::cole_swanson@mrpm.sd42.ca::7cfa2998-2303-4af5-94f3-2394e603830e" providerId="AD" clId="Web-{8D899BF3-9691-4F45-B0DB-D3E577D6BA66}" dt="2023-12-11T05:39:17.552" v="14"/>
          <pc:sldLayoutMkLst>
            <pc:docMk/>
            <pc:sldMasterMk cId="3028967409" sldId="2147483685"/>
            <pc:sldLayoutMk cId="3467190747" sldId="2147483683"/>
          </pc:sldLayoutMkLst>
        </pc:sldLayoutChg>
        <pc:sldLayoutChg chg="add del">
          <pc:chgData name="Cole Swanson" userId="S::cole_swanson@mrpm.sd42.ca::7cfa2998-2303-4af5-94f3-2394e603830e" providerId="AD" clId="Web-{8D899BF3-9691-4F45-B0DB-D3E577D6BA66}" dt="2023-12-11T05:39:17.552" v="14"/>
          <pc:sldLayoutMkLst>
            <pc:docMk/>
            <pc:sldMasterMk cId="3028967409" sldId="2147483685"/>
            <pc:sldLayoutMk cId="2283586856" sldId="2147483684"/>
          </pc:sldLayoutMkLst>
        </pc:sldLayoutChg>
      </pc:sldMasterChg>
    </pc:docChg>
  </pc:docChgLst>
  <pc:docChgLst>
    <pc:chgData name="Cole Swanson" userId="S::cole_swanson@mrpm.sd42.ca::7cfa2998-2303-4af5-94f3-2394e603830e" providerId="AD" clId="Web-{F8DD1127-B21E-228C-B27A-1F8162D9F188}"/>
    <pc:docChg chg="addSld delSld modSld sldOrd">
      <pc:chgData name="Cole Swanson" userId="S::cole_swanson@mrpm.sd42.ca::7cfa2998-2303-4af5-94f3-2394e603830e" providerId="AD" clId="Web-{F8DD1127-B21E-228C-B27A-1F8162D9F188}" dt="2023-12-11T07:57:27.588" v="3524" actId="1076"/>
      <pc:docMkLst>
        <pc:docMk/>
      </pc:docMkLst>
      <pc:sldChg chg="addSp delSp modSp new">
        <pc:chgData name="Cole Swanson" userId="S::cole_swanson@mrpm.sd42.ca::7cfa2998-2303-4af5-94f3-2394e603830e" providerId="AD" clId="Web-{F8DD1127-B21E-228C-B27A-1F8162D9F188}" dt="2023-12-11T06:17:17.878" v="980" actId="14100"/>
        <pc:sldMkLst>
          <pc:docMk/>
          <pc:sldMk cId="3749822423" sldId="257"/>
        </pc:sldMkLst>
        <pc:spChg chg="mod">
          <ac:chgData name="Cole Swanson" userId="S::cole_swanson@mrpm.sd42.ca::7cfa2998-2303-4af5-94f3-2394e603830e" providerId="AD" clId="Web-{F8DD1127-B21E-228C-B27A-1F8162D9F188}" dt="2023-12-11T05:42:25.684" v="108" actId="20577"/>
          <ac:spMkLst>
            <pc:docMk/>
            <pc:sldMk cId="3749822423" sldId="257"/>
            <ac:spMk id="2" creationId="{1BBF28B2-7E4C-2A49-BB5A-D1ED0F6171DB}"/>
          </ac:spMkLst>
        </pc:spChg>
        <pc:spChg chg="mod">
          <ac:chgData name="Cole Swanson" userId="S::cole_swanson@mrpm.sd42.ca::7cfa2998-2303-4af5-94f3-2394e603830e" providerId="AD" clId="Web-{F8DD1127-B21E-228C-B27A-1F8162D9F188}" dt="2023-12-11T06:17:17.878" v="980" actId="14100"/>
          <ac:spMkLst>
            <pc:docMk/>
            <pc:sldMk cId="3749822423" sldId="257"/>
            <ac:spMk id="3" creationId="{34BB135E-5EBB-59A8-7DB7-A52926A28893}"/>
          </ac:spMkLst>
        </pc:spChg>
        <pc:spChg chg="add del mod">
          <ac:chgData name="Cole Swanson" userId="S::cole_swanson@mrpm.sd42.ca::7cfa2998-2303-4af5-94f3-2394e603830e" providerId="AD" clId="Web-{F8DD1127-B21E-228C-B27A-1F8162D9F188}" dt="2023-12-11T05:48:22.063" v="252"/>
          <ac:spMkLst>
            <pc:docMk/>
            <pc:sldMk cId="3749822423" sldId="257"/>
            <ac:spMk id="8" creationId="{BA3A2922-2FC2-AECB-886B-ADA26472FDD4}"/>
          </ac:spMkLst>
        </pc:spChg>
        <pc:picChg chg="add del mod">
          <ac:chgData name="Cole Swanson" userId="S::cole_swanson@mrpm.sd42.ca::7cfa2998-2303-4af5-94f3-2394e603830e" providerId="AD" clId="Web-{F8DD1127-B21E-228C-B27A-1F8162D9F188}" dt="2023-12-11T05:43:36.794" v="114"/>
          <ac:picMkLst>
            <pc:docMk/>
            <pc:sldMk cId="3749822423" sldId="257"/>
            <ac:picMk id="4" creationId="{0D08D3AE-9D5E-F452-4583-50AF53B9D2E9}"/>
          </ac:picMkLst>
        </pc:picChg>
        <pc:picChg chg="add del mod">
          <ac:chgData name="Cole Swanson" userId="S::cole_swanson@mrpm.sd42.ca::7cfa2998-2303-4af5-94f3-2394e603830e" providerId="AD" clId="Web-{F8DD1127-B21E-228C-B27A-1F8162D9F188}" dt="2023-12-11T05:47:08.734" v="223"/>
          <ac:picMkLst>
            <pc:docMk/>
            <pc:sldMk cId="3749822423" sldId="257"/>
            <ac:picMk id="5" creationId="{88EAC1D0-2142-990C-882E-DF812838EB8A}"/>
          </ac:picMkLst>
        </pc:picChg>
        <pc:picChg chg="add del mod">
          <ac:chgData name="Cole Swanson" userId="S::cole_swanson@mrpm.sd42.ca::7cfa2998-2303-4af5-94f3-2394e603830e" providerId="AD" clId="Web-{F8DD1127-B21E-228C-B27A-1F8162D9F188}" dt="2023-12-11T05:45:04.326" v="210"/>
          <ac:picMkLst>
            <pc:docMk/>
            <pc:sldMk cId="3749822423" sldId="257"/>
            <ac:picMk id="6" creationId="{3DCC7F0D-46B3-F759-C621-549E34A2235A}"/>
          </ac:picMkLst>
        </pc:picChg>
        <pc:picChg chg="add del mod">
          <ac:chgData name="Cole Swanson" userId="S::cole_swanson@mrpm.sd42.ca::7cfa2998-2303-4af5-94f3-2394e603830e" providerId="AD" clId="Web-{F8DD1127-B21E-228C-B27A-1F8162D9F188}" dt="2023-12-11T05:47:34.062" v="230"/>
          <ac:picMkLst>
            <pc:docMk/>
            <pc:sldMk cId="3749822423" sldId="257"/>
            <ac:picMk id="9" creationId="{C44EE863-D5C2-0DF7-06E5-88377492A1EB}"/>
          </ac:picMkLst>
        </pc:picChg>
        <pc:picChg chg="add del mod ord">
          <ac:chgData name="Cole Swanson" userId="S::cole_swanson@mrpm.sd42.ca::7cfa2998-2303-4af5-94f3-2394e603830e" providerId="AD" clId="Web-{F8DD1127-B21E-228C-B27A-1F8162D9F188}" dt="2023-12-11T05:48:25.266" v="254"/>
          <ac:picMkLst>
            <pc:docMk/>
            <pc:sldMk cId="3749822423" sldId="257"/>
            <ac:picMk id="10" creationId="{C22DBB53-0F4A-A020-C5B2-AAA5D83B3259}"/>
          </ac:picMkLst>
        </pc:picChg>
        <pc:picChg chg="add del mod">
          <ac:chgData name="Cole Swanson" userId="S::cole_swanson@mrpm.sd42.ca::7cfa2998-2303-4af5-94f3-2394e603830e" providerId="AD" clId="Web-{F8DD1127-B21E-228C-B27A-1F8162D9F188}" dt="2023-12-11T05:48:24.125" v="253"/>
          <ac:picMkLst>
            <pc:docMk/>
            <pc:sldMk cId="3749822423" sldId="257"/>
            <ac:picMk id="11" creationId="{B4B17737-261B-49A2-2AD7-195F0CA0B236}"/>
          </ac:picMkLst>
        </pc:picChg>
        <pc:picChg chg="add mod">
          <ac:chgData name="Cole Swanson" userId="S::cole_swanson@mrpm.sd42.ca::7cfa2998-2303-4af5-94f3-2394e603830e" providerId="AD" clId="Web-{F8DD1127-B21E-228C-B27A-1F8162D9F188}" dt="2023-12-11T05:49:31.704" v="260" actId="1076"/>
          <ac:picMkLst>
            <pc:docMk/>
            <pc:sldMk cId="3749822423" sldId="257"/>
            <ac:picMk id="12" creationId="{D82C0C5B-D96A-8C4B-8F82-E09B003CC355}"/>
          </ac:picMkLst>
        </pc:picChg>
      </pc:sldChg>
      <pc:sldChg chg="addSp delSp modSp add replId">
        <pc:chgData name="Cole Swanson" userId="S::cole_swanson@mrpm.sd42.ca::7cfa2998-2303-4af5-94f3-2394e603830e" providerId="AD" clId="Web-{F8DD1127-B21E-228C-B27A-1F8162D9F188}" dt="2023-12-11T07:57:27.588" v="3524" actId="1076"/>
        <pc:sldMkLst>
          <pc:docMk/>
          <pc:sldMk cId="2212664843" sldId="258"/>
        </pc:sldMkLst>
        <pc:spChg chg="mod">
          <ac:chgData name="Cole Swanson" userId="S::cole_swanson@mrpm.sd42.ca::7cfa2998-2303-4af5-94f3-2394e603830e" providerId="AD" clId="Web-{F8DD1127-B21E-228C-B27A-1F8162D9F188}" dt="2023-12-11T07:14:30.271" v="1759" actId="1076"/>
          <ac:spMkLst>
            <pc:docMk/>
            <pc:sldMk cId="2212664843" sldId="258"/>
            <ac:spMk id="3" creationId="{34BB135E-5EBB-59A8-7DB7-A52926A28893}"/>
          </ac:spMkLst>
        </pc:spChg>
        <pc:spChg chg="add mod">
          <ac:chgData name="Cole Swanson" userId="S::cole_swanson@mrpm.sd42.ca::7cfa2998-2303-4af5-94f3-2394e603830e" providerId="AD" clId="Web-{F8DD1127-B21E-228C-B27A-1F8162D9F188}" dt="2023-12-11T07:57:27.588" v="3524" actId="1076"/>
          <ac:spMkLst>
            <pc:docMk/>
            <pc:sldMk cId="2212664843" sldId="258"/>
            <ac:spMk id="4" creationId="{F41FCAE9-7AF7-A6E3-DF4F-03CBC65075C1}"/>
          </ac:spMkLst>
        </pc:spChg>
        <pc:spChg chg="add mod">
          <ac:chgData name="Cole Swanson" userId="S::cole_swanson@mrpm.sd42.ca::7cfa2998-2303-4af5-94f3-2394e603830e" providerId="AD" clId="Web-{F8DD1127-B21E-228C-B27A-1F8162D9F188}" dt="2023-12-11T07:14:49.177" v="1766" actId="20577"/>
          <ac:spMkLst>
            <pc:docMk/>
            <pc:sldMk cId="2212664843" sldId="258"/>
            <ac:spMk id="5" creationId="{DD472D4B-2424-DA94-5EA9-B956CDD1C06C}"/>
          </ac:spMkLst>
        </pc:spChg>
        <pc:spChg chg="del">
          <ac:chgData name="Cole Swanson" userId="S::cole_swanson@mrpm.sd42.ca::7cfa2998-2303-4af5-94f3-2394e603830e" providerId="AD" clId="Web-{F8DD1127-B21E-228C-B27A-1F8162D9F188}" dt="2023-12-11T05:48:17.484" v="249"/>
          <ac:spMkLst>
            <pc:docMk/>
            <pc:sldMk cId="2212664843" sldId="258"/>
            <ac:spMk id="8" creationId="{BA3A2922-2FC2-AECB-886B-ADA26472FDD4}"/>
          </ac:spMkLst>
        </pc:spChg>
        <pc:picChg chg="mod">
          <ac:chgData name="Cole Swanson" userId="S::cole_swanson@mrpm.sd42.ca::7cfa2998-2303-4af5-94f3-2394e603830e" providerId="AD" clId="Web-{F8DD1127-B21E-228C-B27A-1F8162D9F188}" dt="2023-12-11T07:56:26.277" v="3482" actId="1076"/>
          <ac:picMkLst>
            <pc:docMk/>
            <pc:sldMk cId="2212664843" sldId="258"/>
            <ac:picMk id="10" creationId="{C22DBB53-0F4A-A020-C5B2-AAA5D83B3259}"/>
          </ac:picMkLst>
        </pc:picChg>
        <pc:picChg chg="mod">
          <ac:chgData name="Cole Swanson" userId="S::cole_swanson@mrpm.sd42.ca::7cfa2998-2303-4af5-94f3-2394e603830e" providerId="AD" clId="Web-{F8DD1127-B21E-228C-B27A-1F8162D9F188}" dt="2023-12-11T07:14:38.068" v="1762" actId="14100"/>
          <ac:picMkLst>
            <pc:docMk/>
            <pc:sldMk cId="2212664843" sldId="258"/>
            <ac:picMk id="11" creationId="{B4B17737-261B-49A2-2AD7-195F0CA0B236}"/>
          </ac:picMkLst>
        </pc:picChg>
      </pc:sldChg>
      <pc:sldChg chg="addSp delSp modSp new">
        <pc:chgData name="Cole Swanson" userId="S::cole_swanson@mrpm.sd42.ca::7cfa2998-2303-4af5-94f3-2394e603830e" providerId="AD" clId="Web-{F8DD1127-B21E-228C-B27A-1F8162D9F188}" dt="2023-12-11T06:31:08.997" v="1268" actId="20577"/>
        <pc:sldMkLst>
          <pc:docMk/>
          <pc:sldMk cId="1823457096" sldId="259"/>
        </pc:sldMkLst>
        <pc:spChg chg="mod">
          <ac:chgData name="Cole Swanson" userId="S::cole_swanson@mrpm.sd42.ca::7cfa2998-2303-4af5-94f3-2394e603830e" providerId="AD" clId="Web-{F8DD1127-B21E-228C-B27A-1F8162D9F188}" dt="2023-12-11T06:06:19.184" v="617" actId="20577"/>
          <ac:spMkLst>
            <pc:docMk/>
            <pc:sldMk cId="1823457096" sldId="259"/>
            <ac:spMk id="2" creationId="{AEB055D4-470F-AA37-1E4C-AB78A60340F9}"/>
          </ac:spMkLst>
        </pc:spChg>
        <pc:spChg chg="mod">
          <ac:chgData name="Cole Swanson" userId="S::cole_swanson@mrpm.sd42.ca::7cfa2998-2303-4af5-94f3-2394e603830e" providerId="AD" clId="Web-{F8DD1127-B21E-228C-B27A-1F8162D9F188}" dt="2023-12-11T06:31:08.997" v="1268" actId="20577"/>
          <ac:spMkLst>
            <pc:docMk/>
            <pc:sldMk cId="1823457096" sldId="259"/>
            <ac:spMk id="3" creationId="{563E8C55-1A51-15D2-2C98-8B809653CDA0}"/>
          </ac:spMkLst>
        </pc:spChg>
        <pc:picChg chg="add del mod">
          <ac:chgData name="Cole Swanson" userId="S::cole_swanson@mrpm.sd42.ca::7cfa2998-2303-4af5-94f3-2394e603830e" providerId="AD" clId="Web-{F8DD1127-B21E-228C-B27A-1F8162D9F188}" dt="2023-12-11T06:13:28.751" v="717"/>
          <ac:picMkLst>
            <pc:docMk/>
            <pc:sldMk cId="1823457096" sldId="259"/>
            <ac:picMk id="4" creationId="{83DAEC5F-8E0F-ECCA-37BC-4E953B39BF05}"/>
          </ac:picMkLst>
        </pc:picChg>
        <pc:picChg chg="add mod">
          <ac:chgData name="Cole Swanson" userId="S::cole_swanson@mrpm.sd42.ca::7cfa2998-2303-4af5-94f3-2394e603830e" providerId="AD" clId="Web-{F8DD1127-B21E-228C-B27A-1F8162D9F188}" dt="2023-12-11T06:13:41.642" v="720" actId="1076"/>
          <ac:picMkLst>
            <pc:docMk/>
            <pc:sldMk cId="1823457096" sldId="259"/>
            <ac:picMk id="5" creationId="{B0A0F013-6315-AF1B-722C-4AEB9EE996AF}"/>
          </ac:picMkLst>
        </pc:picChg>
      </pc:sldChg>
      <pc:sldChg chg="addSp delSp modSp new ord">
        <pc:chgData name="Cole Swanson" userId="S::cole_swanson@mrpm.sd42.ca::7cfa2998-2303-4af5-94f3-2394e603830e" providerId="AD" clId="Web-{F8DD1127-B21E-228C-B27A-1F8162D9F188}" dt="2023-12-11T07:53:04.233" v="3408" actId="14100"/>
        <pc:sldMkLst>
          <pc:docMk/>
          <pc:sldMk cId="2521196271" sldId="260"/>
        </pc:sldMkLst>
        <pc:spChg chg="mod">
          <ac:chgData name="Cole Swanson" userId="S::cole_swanson@mrpm.sd42.ca::7cfa2998-2303-4af5-94f3-2394e603830e" providerId="AD" clId="Web-{F8DD1127-B21E-228C-B27A-1F8162D9F188}" dt="2023-12-11T06:07:27.309" v="630" actId="20577"/>
          <ac:spMkLst>
            <pc:docMk/>
            <pc:sldMk cId="2521196271" sldId="260"/>
            <ac:spMk id="2" creationId="{5554154B-305A-A81A-4DCB-BB6BF4854826}"/>
          </ac:spMkLst>
        </pc:spChg>
        <pc:spChg chg="mod">
          <ac:chgData name="Cole Swanson" userId="S::cole_swanson@mrpm.sd42.ca::7cfa2998-2303-4af5-94f3-2394e603830e" providerId="AD" clId="Web-{F8DD1127-B21E-228C-B27A-1F8162D9F188}" dt="2023-12-11T07:53:04.233" v="3408" actId="14100"/>
          <ac:spMkLst>
            <pc:docMk/>
            <pc:sldMk cId="2521196271" sldId="260"/>
            <ac:spMk id="3" creationId="{8FCF0593-5D05-A7F2-AF14-CD14B4D7E6EB}"/>
          </ac:spMkLst>
        </pc:spChg>
        <pc:picChg chg="add del mod">
          <ac:chgData name="Cole Swanson" userId="S::cole_swanson@mrpm.sd42.ca::7cfa2998-2303-4af5-94f3-2394e603830e" providerId="AD" clId="Web-{F8DD1127-B21E-228C-B27A-1F8162D9F188}" dt="2023-12-11T07:50:11.908" v="3381"/>
          <ac:picMkLst>
            <pc:docMk/>
            <pc:sldMk cId="2521196271" sldId="260"/>
            <ac:picMk id="4" creationId="{44EFB3AF-2935-134E-BB5D-FFC3F9B1F1FE}"/>
          </ac:picMkLst>
        </pc:picChg>
        <pc:picChg chg="add del mod">
          <ac:chgData name="Cole Swanson" userId="S::cole_swanson@mrpm.sd42.ca::7cfa2998-2303-4af5-94f3-2394e603830e" providerId="AD" clId="Web-{F8DD1127-B21E-228C-B27A-1F8162D9F188}" dt="2023-12-11T06:09:53.561" v="677"/>
          <ac:picMkLst>
            <pc:docMk/>
            <pc:sldMk cId="2521196271" sldId="260"/>
            <ac:picMk id="4" creationId="{E03FA56F-2836-9254-D1A9-C999DF1F38A6}"/>
          </ac:picMkLst>
        </pc:picChg>
        <pc:picChg chg="add mod">
          <ac:chgData name="Cole Swanson" userId="S::cole_swanson@mrpm.sd42.ca::7cfa2998-2303-4af5-94f3-2394e603830e" providerId="AD" clId="Web-{F8DD1127-B21E-228C-B27A-1F8162D9F188}" dt="2023-12-11T07:49:00.972" v="3331" actId="1076"/>
          <ac:picMkLst>
            <pc:docMk/>
            <pc:sldMk cId="2521196271" sldId="260"/>
            <ac:picMk id="5" creationId="{9568BB99-F1DC-9BCB-A770-1A643357538D}"/>
          </ac:picMkLst>
        </pc:picChg>
        <pc:picChg chg="add mod">
          <ac:chgData name="Cole Swanson" userId="S::cole_swanson@mrpm.sd42.ca::7cfa2998-2303-4af5-94f3-2394e603830e" providerId="AD" clId="Web-{F8DD1127-B21E-228C-B27A-1F8162D9F188}" dt="2023-12-11T07:52:19.062" v="3389" actId="1076"/>
          <ac:picMkLst>
            <pc:docMk/>
            <pc:sldMk cId="2521196271" sldId="260"/>
            <ac:picMk id="6" creationId="{C7B90A04-14BC-02E5-9E12-E0EB5E3C3214}"/>
          </ac:picMkLst>
        </pc:picChg>
      </pc:sldChg>
      <pc:sldChg chg="addSp delSp modSp new">
        <pc:chgData name="Cole Swanson" userId="S::cole_swanson@mrpm.sd42.ca::7cfa2998-2303-4af5-94f3-2394e603830e" providerId="AD" clId="Web-{F8DD1127-B21E-228C-B27A-1F8162D9F188}" dt="2023-12-11T07:04:08.907" v="1465" actId="20577"/>
        <pc:sldMkLst>
          <pc:docMk/>
          <pc:sldMk cId="3255789254" sldId="261"/>
        </pc:sldMkLst>
        <pc:spChg chg="mod">
          <ac:chgData name="Cole Swanson" userId="S::cole_swanson@mrpm.sd42.ca::7cfa2998-2303-4af5-94f3-2394e603830e" providerId="AD" clId="Web-{F8DD1127-B21E-228C-B27A-1F8162D9F188}" dt="2023-12-11T06:10:16.280" v="692" actId="20577"/>
          <ac:spMkLst>
            <pc:docMk/>
            <pc:sldMk cId="3255789254" sldId="261"/>
            <ac:spMk id="2" creationId="{43BB9CA2-83E9-7467-F708-9760B3C8D70D}"/>
          </ac:spMkLst>
        </pc:spChg>
        <pc:spChg chg="mod">
          <ac:chgData name="Cole Swanson" userId="S::cole_swanson@mrpm.sd42.ca::7cfa2998-2303-4af5-94f3-2394e603830e" providerId="AD" clId="Web-{F8DD1127-B21E-228C-B27A-1F8162D9F188}" dt="2023-12-11T07:02:42.783" v="1437" actId="20577"/>
          <ac:spMkLst>
            <pc:docMk/>
            <pc:sldMk cId="3255789254" sldId="261"/>
            <ac:spMk id="3" creationId="{257B2319-8493-B1C2-51CC-14E164313AC6}"/>
          </ac:spMkLst>
        </pc:spChg>
        <pc:spChg chg="add del mod">
          <ac:chgData name="Cole Swanson" userId="S::cole_swanson@mrpm.sd42.ca::7cfa2998-2303-4af5-94f3-2394e603830e" providerId="AD" clId="Web-{F8DD1127-B21E-228C-B27A-1F8162D9F188}" dt="2023-12-11T07:03:00.767" v="1447"/>
          <ac:spMkLst>
            <pc:docMk/>
            <pc:sldMk cId="3255789254" sldId="261"/>
            <ac:spMk id="4" creationId="{47F7A7D5-0E10-B429-6BA5-1FD25DD0E733}"/>
          </ac:spMkLst>
        </pc:spChg>
        <pc:spChg chg="add mod">
          <ac:chgData name="Cole Swanson" userId="S::cole_swanson@mrpm.sd42.ca::7cfa2998-2303-4af5-94f3-2394e603830e" providerId="AD" clId="Web-{F8DD1127-B21E-228C-B27A-1F8162D9F188}" dt="2023-12-11T07:04:08.907" v="1465" actId="20577"/>
          <ac:spMkLst>
            <pc:docMk/>
            <pc:sldMk cId="3255789254" sldId="261"/>
            <ac:spMk id="7" creationId="{196FB90B-13F7-E307-5085-071699692205}"/>
          </ac:spMkLst>
        </pc:spChg>
        <pc:picChg chg="add del mod">
          <ac:chgData name="Cole Swanson" userId="S::cole_swanson@mrpm.sd42.ca::7cfa2998-2303-4af5-94f3-2394e603830e" providerId="AD" clId="Web-{F8DD1127-B21E-228C-B27A-1F8162D9F188}" dt="2023-12-11T06:10:53.374" v="702"/>
          <ac:picMkLst>
            <pc:docMk/>
            <pc:sldMk cId="3255789254" sldId="261"/>
            <ac:picMk id="4" creationId="{0E82BBCF-9CF8-914F-A765-0061581FFE53}"/>
          </ac:picMkLst>
        </pc:picChg>
        <pc:picChg chg="add mod">
          <ac:chgData name="Cole Swanson" userId="S::cole_swanson@mrpm.sd42.ca::7cfa2998-2303-4af5-94f3-2394e603830e" providerId="AD" clId="Web-{F8DD1127-B21E-228C-B27A-1F8162D9F188}" dt="2023-12-11T07:03:07.267" v="1453" actId="1076"/>
          <ac:picMkLst>
            <pc:docMk/>
            <pc:sldMk cId="3255789254" sldId="261"/>
            <ac:picMk id="5" creationId="{AE385539-9CAD-6B1B-966F-EDC9F9622965}"/>
          </ac:picMkLst>
        </pc:picChg>
      </pc:sldChg>
      <pc:sldChg chg="addSp modSp new">
        <pc:chgData name="Cole Swanson" userId="S::cole_swanson@mrpm.sd42.ca::7cfa2998-2303-4af5-94f3-2394e603830e" providerId="AD" clId="Web-{F8DD1127-B21E-228C-B27A-1F8162D9F188}" dt="2023-12-11T06:19:48.349" v="999" actId="20577"/>
        <pc:sldMkLst>
          <pc:docMk/>
          <pc:sldMk cId="1624628500" sldId="262"/>
        </pc:sldMkLst>
        <pc:spChg chg="mod">
          <ac:chgData name="Cole Swanson" userId="S::cole_swanson@mrpm.sd42.ca::7cfa2998-2303-4af5-94f3-2394e603830e" providerId="AD" clId="Web-{F8DD1127-B21E-228C-B27A-1F8162D9F188}" dt="2023-12-11T06:19:48.349" v="999" actId="20577"/>
          <ac:spMkLst>
            <pc:docMk/>
            <pc:sldMk cId="1624628500" sldId="262"/>
            <ac:spMk id="2" creationId="{2569840B-DF4A-987E-C8FD-3CA5C6E241CD}"/>
          </ac:spMkLst>
        </pc:spChg>
        <pc:spChg chg="mod">
          <ac:chgData name="Cole Swanson" userId="S::cole_swanson@mrpm.sd42.ca::7cfa2998-2303-4af5-94f3-2394e603830e" providerId="AD" clId="Web-{F8DD1127-B21E-228C-B27A-1F8162D9F188}" dt="2023-12-11T06:19:14.614" v="989" actId="14100"/>
          <ac:spMkLst>
            <pc:docMk/>
            <pc:sldMk cId="1624628500" sldId="262"/>
            <ac:spMk id="3" creationId="{16A69C08-CBBF-9EAC-25D6-208F720C872F}"/>
          </ac:spMkLst>
        </pc:spChg>
        <pc:picChg chg="add mod">
          <ac:chgData name="Cole Swanson" userId="S::cole_swanson@mrpm.sd42.ca::7cfa2998-2303-4af5-94f3-2394e603830e" providerId="AD" clId="Web-{F8DD1127-B21E-228C-B27A-1F8162D9F188}" dt="2023-12-11T06:19:21.098" v="993" actId="1076"/>
          <ac:picMkLst>
            <pc:docMk/>
            <pc:sldMk cId="1624628500" sldId="262"/>
            <ac:picMk id="4" creationId="{5680D63E-2737-1A97-4E0C-DA982E12D292}"/>
          </ac:picMkLst>
        </pc:picChg>
      </pc:sldChg>
      <pc:sldChg chg="addSp modSp new">
        <pc:chgData name="Cole Swanson" userId="S::cole_swanson@mrpm.sd42.ca::7cfa2998-2303-4af5-94f3-2394e603830e" providerId="AD" clId="Web-{F8DD1127-B21E-228C-B27A-1F8162D9F188}" dt="2023-12-11T06:25:16.462" v="1153" actId="1076"/>
        <pc:sldMkLst>
          <pc:docMk/>
          <pc:sldMk cId="3089705679" sldId="263"/>
        </pc:sldMkLst>
        <pc:spChg chg="mod">
          <ac:chgData name="Cole Swanson" userId="S::cole_swanson@mrpm.sd42.ca::7cfa2998-2303-4af5-94f3-2394e603830e" providerId="AD" clId="Web-{F8DD1127-B21E-228C-B27A-1F8162D9F188}" dt="2023-12-11T06:21:16.037" v="1012" actId="20577"/>
          <ac:spMkLst>
            <pc:docMk/>
            <pc:sldMk cId="3089705679" sldId="263"/>
            <ac:spMk id="2" creationId="{A7BC9128-6D2B-03E5-B049-74FCAE5EC50E}"/>
          </ac:spMkLst>
        </pc:spChg>
        <pc:spChg chg="mod">
          <ac:chgData name="Cole Swanson" userId="S::cole_swanson@mrpm.sd42.ca::7cfa2998-2303-4af5-94f3-2394e603830e" providerId="AD" clId="Web-{F8DD1127-B21E-228C-B27A-1F8162D9F188}" dt="2023-12-11T06:22:47.523" v="1103" actId="14100"/>
          <ac:spMkLst>
            <pc:docMk/>
            <pc:sldMk cId="3089705679" sldId="263"/>
            <ac:spMk id="3" creationId="{DC419C12-C5B2-782F-55A1-C1C352700F96}"/>
          </ac:spMkLst>
        </pc:spChg>
        <pc:spChg chg="add mod">
          <ac:chgData name="Cole Swanson" userId="S::cole_swanson@mrpm.sd42.ca::7cfa2998-2303-4af5-94f3-2394e603830e" providerId="AD" clId="Web-{F8DD1127-B21E-228C-B27A-1F8162D9F188}" dt="2023-12-11T06:24:15.539" v="1132" actId="20577"/>
          <ac:spMkLst>
            <pc:docMk/>
            <pc:sldMk cId="3089705679" sldId="263"/>
            <ac:spMk id="6" creationId="{6061B247-9172-95A0-90C6-2C49E2162F25}"/>
          </ac:spMkLst>
        </pc:spChg>
        <pc:spChg chg="add mod">
          <ac:chgData name="Cole Swanson" userId="S::cole_swanson@mrpm.sd42.ca::7cfa2998-2303-4af5-94f3-2394e603830e" providerId="AD" clId="Web-{F8DD1127-B21E-228C-B27A-1F8162D9F188}" dt="2023-12-11T06:24:35.867" v="1139" actId="20577"/>
          <ac:spMkLst>
            <pc:docMk/>
            <pc:sldMk cId="3089705679" sldId="263"/>
            <ac:spMk id="10" creationId="{5EBFA8B2-58AD-C193-6ACF-823A145F281D}"/>
          </ac:spMkLst>
        </pc:spChg>
        <pc:spChg chg="add mod">
          <ac:chgData name="Cole Swanson" userId="S::cole_swanson@mrpm.sd42.ca::7cfa2998-2303-4af5-94f3-2394e603830e" providerId="AD" clId="Web-{F8DD1127-B21E-228C-B27A-1F8162D9F188}" dt="2023-12-11T06:25:12.884" v="1152" actId="1076"/>
          <ac:spMkLst>
            <pc:docMk/>
            <pc:sldMk cId="3089705679" sldId="263"/>
            <ac:spMk id="11" creationId="{0710B8CC-E089-4C59-2B3F-A62F5738A897}"/>
          </ac:spMkLst>
        </pc:spChg>
        <pc:picChg chg="add mod">
          <ac:chgData name="Cole Swanson" userId="S::cole_swanson@mrpm.sd42.ca::7cfa2998-2303-4af5-94f3-2394e603830e" providerId="AD" clId="Web-{F8DD1127-B21E-228C-B27A-1F8162D9F188}" dt="2023-12-11T06:25:16.462" v="1153" actId="1076"/>
          <ac:picMkLst>
            <pc:docMk/>
            <pc:sldMk cId="3089705679" sldId="263"/>
            <ac:picMk id="4" creationId="{9B4D5C10-2E59-E3EE-A051-7BADB90E8260}"/>
          </ac:picMkLst>
        </pc:picChg>
        <pc:picChg chg="add mod">
          <ac:chgData name="Cole Swanson" userId="S::cole_swanson@mrpm.sd42.ca::7cfa2998-2303-4af5-94f3-2394e603830e" providerId="AD" clId="Web-{F8DD1127-B21E-228C-B27A-1F8162D9F188}" dt="2023-12-11T06:24:07.805" v="1128" actId="1076"/>
          <ac:picMkLst>
            <pc:docMk/>
            <pc:sldMk cId="3089705679" sldId="263"/>
            <ac:picMk id="5" creationId="{C436C390-8CF5-630A-9AAE-8820C56D46DB}"/>
          </ac:picMkLst>
        </pc:picChg>
        <pc:picChg chg="add mod">
          <ac:chgData name="Cole Swanson" userId="S::cole_swanson@mrpm.sd42.ca::7cfa2998-2303-4af5-94f3-2394e603830e" providerId="AD" clId="Web-{F8DD1127-B21E-228C-B27A-1F8162D9F188}" dt="2023-12-11T06:23:34.461" v="1117" actId="1076"/>
          <ac:picMkLst>
            <pc:docMk/>
            <pc:sldMk cId="3089705679" sldId="263"/>
            <ac:picMk id="7" creationId="{29FC7996-F237-A500-8DD5-3AFB5C8EE811}"/>
          </ac:picMkLst>
        </pc:picChg>
        <pc:picChg chg="add mod">
          <ac:chgData name="Cole Swanson" userId="S::cole_swanson@mrpm.sd42.ca::7cfa2998-2303-4af5-94f3-2394e603830e" providerId="AD" clId="Web-{F8DD1127-B21E-228C-B27A-1F8162D9F188}" dt="2023-12-11T06:25:04.508" v="1150" actId="1076"/>
          <ac:picMkLst>
            <pc:docMk/>
            <pc:sldMk cId="3089705679" sldId="263"/>
            <ac:picMk id="8" creationId="{8BF877E7-D5C9-3BD8-F7D2-F25AE55D152A}"/>
          </ac:picMkLst>
        </pc:picChg>
        <pc:picChg chg="add mod">
          <ac:chgData name="Cole Swanson" userId="S::cole_swanson@mrpm.sd42.ca::7cfa2998-2303-4af5-94f3-2394e603830e" providerId="AD" clId="Web-{F8DD1127-B21E-228C-B27A-1F8162D9F188}" dt="2023-12-11T06:23:58.711" v="1124" actId="1076"/>
          <ac:picMkLst>
            <pc:docMk/>
            <pc:sldMk cId="3089705679" sldId="263"/>
            <ac:picMk id="9" creationId="{03B8804A-4C17-A19C-05A9-084D6670F4F0}"/>
          </ac:picMkLst>
        </pc:picChg>
      </pc:sldChg>
      <pc:sldChg chg="addSp delSp modSp add replId">
        <pc:chgData name="Cole Swanson" userId="S::cole_swanson@mrpm.sd42.ca::7cfa2998-2303-4af5-94f3-2394e603830e" providerId="AD" clId="Web-{F8DD1127-B21E-228C-B27A-1F8162D9F188}" dt="2023-12-11T06:29:10.949" v="1219" actId="1076"/>
        <pc:sldMkLst>
          <pc:docMk/>
          <pc:sldMk cId="286968817" sldId="264"/>
        </pc:sldMkLst>
        <pc:spChg chg="mod">
          <ac:chgData name="Cole Swanson" userId="S::cole_swanson@mrpm.sd42.ca::7cfa2998-2303-4af5-94f3-2394e603830e" providerId="AD" clId="Web-{F8DD1127-B21E-228C-B27A-1F8162D9F188}" dt="2023-12-11T06:28:57.480" v="1216" actId="1076"/>
          <ac:spMkLst>
            <pc:docMk/>
            <pc:sldMk cId="286968817" sldId="264"/>
            <ac:spMk id="3" creationId="{16A69C08-CBBF-9EAC-25D6-208F720C872F}"/>
          </ac:spMkLst>
        </pc:spChg>
        <pc:spChg chg="add del mod">
          <ac:chgData name="Cole Swanson" userId="S::cole_swanson@mrpm.sd42.ca::7cfa2998-2303-4af5-94f3-2394e603830e" providerId="AD" clId="Web-{F8DD1127-B21E-228C-B27A-1F8162D9F188}" dt="2023-12-11T06:26:23.072" v="1170"/>
          <ac:spMkLst>
            <pc:docMk/>
            <pc:sldMk cId="286968817" sldId="264"/>
            <ac:spMk id="5" creationId="{438754B2-62B7-3A17-F9AF-0E0C08D7E8C4}"/>
          </ac:spMkLst>
        </pc:spChg>
        <pc:spChg chg="add del mod">
          <ac:chgData name="Cole Swanson" userId="S::cole_swanson@mrpm.sd42.ca::7cfa2998-2303-4af5-94f3-2394e603830e" providerId="AD" clId="Web-{F8DD1127-B21E-228C-B27A-1F8162D9F188}" dt="2023-12-11T06:26:42.931" v="1186"/>
          <ac:spMkLst>
            <pc:docMk/>
            <pc:sldMk cId="286968817" sldId="264"/>
            <ac:spMk id="7" creationId="{B37E81D5-030B-0DC1-CC9C-613C21AC46CF}"/>
          </ac:spMkLst>
        </pc:spChg>
        <pc:spChg chg="add mod">
          <ac:chgData name="Cole Swanson" userId="S::cole_swanson@mrpm.sd42.ca::7cfa2998-2303-4af5-94f3-2394e603830e" providerId="AD" clId="Web-{F8DD1127-B21E-228C-B27A-1F8162D9F188}" dt="2023-12-11T06:28:51.589" v="1215" actId="1076"/>
          <ac:spMkLst>
            <pc:docMk/>
            <pc:sldMk cId="286968817" sldId="264"/>
            <ac:spMk id="9" creationId="{E1050706-3911-2EA4-9CB6-30F568886C53}"/>
          </ac:spMkLst>
        </pc:spChg>
        <pc:spChg chg="add mod">
          <ac:chgData name="Cole Swanson" userId="S::cole_swanson@mrpm.sd42.ca::7cfa2998-2303-4af5-94f3-2394e603830e" providerId="AD" clId="Web-{F8DD1127-B21E-228C-B27A-1F8162D9F188}" dt="2023-12-11T06:29:10.949" v="1219" actId="1076"/>
          <ac:spMkLst>
            <pc:docMk/>
            <pc:sldMk cId="286968817" sldId="264"/>
            <ac:spMk id="11" creationId="{F69A7C04-BE37-D26F-1D07-91485FF2F836}"/>
          </ac:spMkLst>
        </pc:spChg>
        <pc:picChg chg="del">
          <ac:chgData name="Cole Swanson" userId="S::cole_swanson@mrpm.sd42.ca::7cfa2998-2303-4af5-94f3-2394e603830e" providerId="AD" clId="Web-{F8DD1127-B21E-228C-B27A-1F8162D9F188}" dt="2023-12-11T06:25:49.353" v="1155"/>
          <ac:picMkLst>
            <pc:docMk/>
            <pc:sldMk cId="286968817" sldId="264"/>
            <ac:picMk id="4" creationId="{5680D63E-2737-1A97-4E0C-DA982E12D292}"/>
          </ac:picMkLst>
        </pc:picChg>
        <pc:picChg chg="add mod">
          <ac:chgData name="Cole Swanson" userId="S::cole_swanson@mrpm.sd42.ca::7cfa2998-2303-4af5-94f3-2394e603830e" providerId="AD" clId="Web-{F8DD1127-B21E-228C-B27A-1F8162D9F188}" dt="2023-12-11T06:29:04.120" v="1217" actId="1076"/>
          <ac:picMkLst>
            <pc:docMk/>
            <pc:sldMk cId="286968817" sldId="264"/>
            <ac:picMk id="12" creationId="{4B7326BA-E68A-AC55-EA5D-DFE066839D72}"/>
          </ac:picMkLst>
        </pc:picChg>
      </pc:sldChg>
      <pc:sldChg chg="addSp delSp modSp add replId">
        <pc:chgData name="Cole Swanson" userId="S::cole_swanson@mrpm.sd42.ca::7cfa2998-2303-4af5-94f3-2394e603830e" providerId="AD" clId="Web-{F8DD1127-B21E-228C-B27A-1F8162D9F188}" dt="2023-12-11T07:08:39.480" v="1551" actId="20577"/>
        <pc:sldMkLst>
          <pc:docMk/>
          <pc:sldMk cId="240342711" sldId="265"/>
        </pc:sldMkLst>
        <pc:spChg chg="mod">
          <ac:chgData name="Cole Swanson" userId="S::cole_swanson@mrpm.sd42.ca::7cfa2998-2303-4af5-94f3-2394e603830e" providerId="AD" clId="Web-{F8DD1127-B21E-228C-B27A-1F8162D9F188}" dt="2023-12-11T07:03:37.610" v="1458" actId="20577"/>
          <ac:spMkLst>
            <pc:docMk/>
            <pc:sldMk cId="240342711" sldId="265"/>
            <ac:spMk id="2" creationId="{43BB9CA2-83E9-7467-F708-9760B3C8D70D}"/>
          </ac:spMkLst>
        </pc:spChg>
        <pc:spChg chg="mod">
          <ac:chgData name="Cole Swanson" userId="S::cole_swanson@mrpm.sd42.ca::7cfa2998-2303-4af5-94f3-2394e603830e" providerId="AD" clId="Web-{F8DD1127-B21E-228C-B27A-1F8162D9F188}" dt="2023-12-11T07:08:39.480" v="1551" actId="20577"/>
          <ac:spMkLst>
            <pc:docMk/>
            <pc:sldMk cId="240342711" sldId="265"/>
            <ac:spMk id="3" creationId="{257B2319-8493-B1C2-51CC-14E164313AC6}"/>
          </ac:spMkLst>
        </pc:spChg>
        <pc:spChg chg="del">
          <ac:chgData name="Cole Swanson" userId="S::cole_swanson@mrpm.sd42.ca::7cfa2998-2303-4af5-94f3-2394e603830e" providerId="AD" clId="Web-{F8DD1127-B21E-228C-B27A-1F8162D9F188}" dt="2023-12-11T07:03:53.844" v="1460"/>
          <ac:spMkLst>
            <pc:docMk/>
            <pc:sldMk cId="240342711" sldId="265"/>
            <ac:spMk id="7" creationId="{196FB90B-13F7-E307-5085-071699692205}"/>
          </ac:spMkLst>
        </pc:spChg>
        <pc:picChg chg="add mod">
          <ac:chgData name="Cole Swanson" userId="S::cole_swanson@mrpm.sd42.ca::7cfa2998-2303-4af5-94f3-2394e603830e" providerId="AD" clId="Web-{F8DD1127-B21E-228C-B27A-1F8162D9F188}" dt="2023-12-11T07:07:35.434" v="1469" actId="1076"/>
          <ac:picMkLst>
            <pc:docMk/>
            <pc:sldMk cId="240342711" sldId="265"/>
            <ac:picMk id="4" creationId="{FFA06A50-8B61-C9FE-383F-A3D9327F6865}"/>
          </ac:picMkLst>
        </pc:picChg>
        <pc:picChg chg="del">
          <ac:chgData name="Cole Swanson" userId="S::cole_swanson@mrpm.sd42.ca::7cfa2998-2303-4af5-94f3-2394e603830e" providerId="AD" clId="Web-{F8DD1127-B21E-228C-B27A-1F8162D9F188}" dt="2023-12-11T07:03:39.298" v="1459"/>
          <ac:picMkLst>
            <pc:docMk/>
            <pc:sldMk cId="240342711" sldId="265"/>
            <ac:picMk id="5" creationId="{AE385539-9CAD-6B1B-966F-EDC9F9622965}"/>
          </ac:picMkLst>
        </pc:picChg>
      </pc:sldChg>
      <pc:sldChg chg="addSp delSp modSp add replId">
        <pc:chgData name="Cole Swanson" userId="S::cole_swanson@mrpm.sd42.ca::7cfa2998-2303-4af5-94f3-2394e603830e" providerId="AD" clId="Web-{F8DD1127-B21E-228C-B27A-1F8162D9F188}" dt="2023-12-11T07:29:27.647" v="2281" actId="20577"/>
        <pc:sldMkLst>
          <pc:docMk/>
          <pc:sldMk cId="271626873" sldId="266"/>
        </pc:sldMkLst>
        <pc:spChg chg="mod">
          <ac:chgData name="Cole Swanson" userId="S::cole_swanson@mrpm.sd42.ca::7cfa2998-2303-4af5-94f3-2394e603830e" providerId="AD" clId="Web-{F8DD1127-B21E-228C-B27A-1F8162D9F188}" dt="2023-12-11T07:11:36.665" v="1557" actId="20577"/>
          <ac:spMkLst>
            <pc:docMk/>
            <pc:sldMk cId="271626873" sldId="266"/>
            <ac:spMk id="2" creationId="{43BB9CA2-83E9-7467-F708-9760B3C8D70D}"/>
          </ac:spMkLst>
        </pc:spChg>
        <pc:spChg chg="mod">
          <ac:chgData name="Cole Swanson" userId="S::cole_swanson@mrpm.sd42.ca::7cfa2998-2303-4af5-94f3-2394e603830e" providerId="AD" clId="Web-{F8DD1127-B21E-228C-B27A-1F8162D9F188}" dt="2023-12-11T07:29:27.647" v="2281" actId="20577"/>
          <ac:spMkLst>
            <pc:docMk/>
            <pc:sldMk cId="271626873" sldId="266"/>
            <ac:spMk id="3" creationId="{257B2319-8493-B1C2-51CC-14E164313AC6}"/>
          </ac:spMkLst>
        </pc:spChg>
        <pc:picChg chg="del">
          <ac:chgData name="Cole Swanson" userId="S::cole_swanson@mrpm.sd42.ca::7cfa2998-2303-4af5-94f3-2394e603830e" providerId="AD" clId="Web-{F8DD1127-B21E-228C-B27A-1F8162D9F188}" dt="2023-12-11T07:11:29.227" v="1553"/>
          <ac:picMkLst>
            <pc:docMk/>
            <pc:sldMk cId="271626873" sldId="266"/>
            <ac:picMk id="4" creationId="{FFA06A50-8B61-C9FE-383F-A3D9327F6865}"/>
          </ac:picMkLst>
        </pc:picChg>
        <pc:picChg chg="add mod">
          <ac:chgData name="Cole Swanson" userId="S::cole_swanson@mrpm.sd42.ca::7cfa2998-2303-4af5-94f3-2394e603830e" providerId="AD" clId="Web-{F8DD1127-B21E-228C-B27A-1F8162D9F188}" dt="2023-12-11T07:17:15.893" v="1854" actId="1076"/>
          <ac:picMkLst>
            <pc:docMk/>
            <pc:sldMk cId="271626873" sldId="266"/>
            <ac:picMk id="5" creationId="{932B144C-1F5F-CA0C-D2DA-E214326CA58A}"/>
          </ac:picMkLst>
        </pc:picChg>
        <pc:picChg chg="add mod">
          <ac:chgData name="Cole Swanson" userId="S::cole_swanson@mrpm.sd42.ca::7cfa2998-2303-4af5-94f3-2394e603830e" providerId="AD" clId="Web-{F8DD1127-B21E-228C-B27A-1F8162D9F188}" dt="2023-12-11T07:17:09.753" v="1853" actId="1076"/>
          <ac:picMkLst>
            <pc:docMk/>
            <pc:sldMk cId="271626873" sldId="266"/>
            <ac:picMk id="6" creationId="{A7939CA0-50B3-0EBB-A9C4-780C5D473B71}"/>
          </ac:picMkLst>
        </pc:picChg>
      </pc:sldChg>
      <pc:sldChg chg="addSp delSp modSp add replId">
        <pc:chgData name="Cole Swanson" userId="S::cole_swanson@mrpm.sd42.ca::7cfa2998-2303-4af5-94f3-2394e603830e" providerId="AD" clId="Web-{F8DD1127-B21E-228C-B27A-1F8162D9F188}" dt="2023-12-11T07:28:23.586" v="2257" actId="14100"/>
        <pc:sldMkLst>
          <pc:docMk/>
          <pc:sldMk cId="3927128290" sldId="267"/>
        </pc:sldMkLst>
        <pc:spChg chg="mod">
          <ac:chgData name="Cole Swanson" userId="S::cole_swanson@mrpm.sd42.ca::7cfa2998-2303-4af5-94f3-2394e603830e" providerId="AD" clId="Web-{F8DD1127-B21E-228C-B27A-1F8162D9F188}" dt="2023-12-11T07:17:43.252" v="1867" actId="20577"/>
          <ac:spMkLst>
            <pc:docMk/>
            <pc:sldMk cId="3927128290" sldId="267"/>
            <ac:spMk id="2" creationId="{43BB9CA2-83E9-7467-F708-9760B3C8D70D}"/>
          </ac:spMkLst>
        </pc:spChg>
        <pc:spChg chg="mod">
          <ac:chgData name="Cole Swanson" userId="S::cole_swanson@mrpm.sd42.ca::7cfa2998-2303-4af5-94f3-2394e603830e" providerId="AD" clId="Web-{F8DD1127-B21E-228C-B27A-1F8162D9F188}" dt="2023-12-11T07:28:17.711" v="2256" actId="1076"/>
          <ac:spMkLst>
            <pc:docMk/>
            <pc:sldMk cId="3927128290" sldId="267"/>
            <ac:spMk id="3" creationId="{257B2319-8493-B1C2-51CC-14E164313AC6}"/>
          </ac:spMkLst>
        </pc:spChg>
        <pc:spChg chg="add mod">
          <ac:chgData name="Cole Swanson" userId="S::cole_swanson@mrpm.sd42.ca::7cfa2998-2303-4af5-94f3-2394e603830e" providerId="AD" clId="Web-{F8DD1127-B21E-228C-B27A-1F8162D9F188}" dt="2023-12-11T07:28:10.336" v="2255" actId="1076"/>
          <ac:spMkLst>
            <pc:docMk/>
            <pc:sldMk cId="3927128290" sldId="267"/>
            <ac:spMk id="9" creationId="{ADB04508-8670-19D1-DE08-042F36B78C52}"/>
          </ac:spMkLst>
        </pc:spChg>
        <pc:spChg chg="add mod">
          <ac:chgData name="Cole Swanson" userId="S::cole_swanson@mrpm.sd42.ca::7cfa2998-2303-4af5-94f3-2394e603830e" providerId="AD" clId="Web-{F8DD1127-B21E-228C-B27A-1F8162D9F188}" dt="2023-12-11T07:28:03.743" v="2254" actId="20577"/>
          <ac:spMkLst>
            <pc:docMk/>
            <pc:sldMk cId="3927128290" sldId="267"/>
            <ac:spMk id="11" creationId="{F7E9C9E7-ECC7-CA4B-9FFA-91FE4AAAAC75}"/>
          </ac:spMkLst>
        </pc:spChg>
        <pc:picChg chg="add mod">
          <ac:chgData name="Cole Swanson" userId="S::cole_swanson@mrpm.sd42.ca::7cfa2998-2303-4af5-94f3-2394e603830e" providerId="AD" clId="Web-{F8DD1127-B21E-228C-B27A-1F8162D9F188}" dt="2023-12-11T07:28:23.586" v="2257" actId="14100"/>
          <ac:picMkLst>
            <pc:docMk/>
            <pc:sldMk cId="3927128290" sldId="267"/>
            <ac:picMk id="4" creationId="{C66DDB9E-6869-4934-4313-B6CD857A855E}"/>
          </ac:picMkLst>
        </pc:picChg>
        <pc:picChg chg="del">
          <ac:chgData name="Cole Swanson" userId="S::cole_swanson@mrpm.sd42.ca::7cfa2998-2303-4af5-94f3-2394e603830e" providerId="AD" clId="Web-{F8DD1127-B21E-228C-B27A-1F8162D9F188}" dt="2023-12-11T07:18:01.518" v="1889"/>
          <ac:picMkLst>
            <pc:docMk/>
            <pc:sldMk cId="3927128290" sldId="267"/>
            <ac:picMk id="5" creationId="{932B144C-1F5F-CA0C-D2DA-E214326CA58A}"/>
          </ac:picMkLst>
        </pc:picChg>
        <pc:picChg chg="del">
          <ac:chgData name="Cole Swanson" userId="S::cole_swanson@mrpm.sd42.ca::7cfa2998-2303-4af5-94f3-2394e603830e" providerId="AD" clId="Web-{F8DD1127-B21E-228C-B27A-1F8162D9F188}" dt="2023-12-11T07:18:00.705" v="1888"/>
          <ac:picMkLst>
            <pc:docMk/>
            <pc:sldMk cId="3927128290" sldId="267"/>
            <ac:picMk id="6" creationId="{A7939CA0-50B3-0EBB-A9C4-780C5D473B71}"/>
          </ac:picMkLst>
        </pc:picChg>
        <pc:picChg chg="add mod">
          <ac:chgData name="Cole Swanson" userId="S::cole_swanson@mrpm.sd42.ca::7cfa2998-2303-4af5-94f3-2394e603830e" providerId="AD" clId="Web-{F8DD1127-B21E-228C-B27A-1F8162D9F188}" dt="2023-12-11T07:23:14.028" v="2028" actId="14100"/>
          <ac:picMkLst>
            <pc:docMk/>
            <pc:sldMk cId="3927128290" sldId="267"/>
            <ac:picMk id="7" creationId="{7C78F996-1BD7-8BA3-AB24-58E1BBEE43D8}"/>
          </ac:picMkLst>
        </pc:picChg>
      </pc:sldChg>
      <pc:sldChg chg="addSp delSp modSp add replId">
        <pc:chgData name="Cole Swanson" userId="S::cole_swanson@mrpm.sd42.ca::7cfa2998-2303-4af5-94f3-2394e603830e" providerId="AD" clId="Web-{F8DD1127-B21E-228C-B27A-1F8162D9F188}" dt="2023-12-11T07:38:27.170" v="2736" actId="1076"/>
        <pc:sldMkLst>
          <pc:docMk/>
          <pc:sldMk cId="1262788973" sldId="268"/>
        </pc:sldMkLst>
        <pc:spChg chg="mod">
          <ac:chgData name="Cole Swanson" userId="S::cole_swanson@mrpm.sd42.ca::7cfa2998-2303-4af5-94f3-2394e603830e" providerId="AD" clId="Web-{F8DD1127-B21E-228C-B27A-1F8162D9F188}" dt="2023-12-11T07:29:43.975" v="2287" actId="20577"/>
          <ac:spMkLst>
            <pc:docMk/>
            <pc:sldMk cId="1262788973" sldId="268"/>
            <ac:spMk id="2" creationId="{43BB9CA2-83E9-7467-F708-9760B3C8D70D}"/>
          </ac:spMkLst>
        </pc:spChg>
        <pc:spChg chg="mod">
          <ac:chgData name="Cole Swanson" userId="S::cole_swanson@mrpm.sd42.ca::7cfa2998-2303-4af5-94f3-2394e603830e" providerId="AD" clId="Web-{F8DD1127-B21E-228C-B27A-1F8162D9F188}" dt="2023-12-11T07:38:20.295" v="2735" actId="14100"/>
          <ac:spMkLst>
            <pc:docMk/>
            <pc:sldMk cId="1262788973" sldId="268"/>
            <ac:spMk id="3" creationId="{257B2319-8493-B1C2-51CC-14E164313AC6}"/>
          </ac:spMkLst>
        </pc:spChg>
        <pc:spChg chg="mod">
          <ac:chgData name="Cole Swanson" userId="S::cole_swanson@mrpm.sd42.ca::7cfa2998-2303-4af5-94f3-2394e603830e" providerId="AD" clId="Web-{F8DD1127-B21E-228C-B27A-1F8162D9F188}" dt="2023-12-11T07:38:27.170" v="2736" actId="1076"/>
          <ac:spMkLst>
            <pc:docMk/>
            <pc:sldMk cId="1262788973" sldId="268"/>
            <ac:spMk id="9" creationId="{ADB04508-8670-19D1-DE08-042F36B78C52}"/>
          </ac:spMkLst>
        </pc:spChg>
        <pc:spChg chg="del">
          <ac:chgData name="Cole Swanson" userId="S::cole_swanson@mrpm.sd42.ca::7cfa2998-2303-4af5-94f3-2394e603830e" providerId="AD" clId="Web-{F8DD1127-B21E-228C-B27A-1F8162D9F188}" dt="2023-12-11T07:32:20.848" v="2503"/>
          <ac:spMkLst>
            <pc:docMk/>
            <pc:sldMk cId="1262788973" sldId="268"/>
            <ac:spMk id="11" creationId="{F7E9C9E7-ECC7-CA4B-9FFA-91FE4AAAAC75}"/>
          </ac:spMkLst>
        </pc:spChg>
        <pc:picChg chg="del">
          <ac:chgData name="Cole Swanson" userId="S::cole_swanson@mrpm.sd42.ca::7cfa2998-2303-4af5-94f3-2394e603830e" providerId="AD" clId="Web-{F8DD1127-B21E-228C-B27A-1F8162D9F188}" dt="2023-12-11T07:29:36.632" v="2284"/>
          <ac:picMkLst>
            <pc:docMk/>
            <pc:sldMk cId="1262788973" sldId="268"/>
            <ac:picMk id="4" creationId="{C66DDB9E-6869-4934-4313-B6CD857A855E}"/>
          </ac:picMkLst>
        </pc:picChg>
        <pc:picChg chg="add mod">
          <ac:chgData name="Cole Swanson" userId="S::cole_swanson@mrpm.sd42.ca::7cfa2998-2303-4af5-94f3-2394e603830e" providerId="AD" clId="Web-{F8DD1127-B21E-228C-B27A-1F8162D9F188}" dt="2023-12-11T07:37:43.311" v="2687" actId="1076"/>
          <ac:picMkLst>
            <pc:docMk/>
            <pc:sldMk cId="1262788973" sldId="268"/>
            <ac:picMk id="5" creationId="{6FFEC007-80EB-35C5-1BCF-5770ECC29A87}"/>
          </ac:picMkLst>
        </pc:picChg>
        <pc:picChg chg="del">
          <ac:chgData name="Cole Swanson" userId="S::cole_swanson@mrpm.sd42.ca::7cfa2998-2303-4af5-94f3-2394e603830e" providerId="AD" clId="Web-{F8DD1127-B21E-228C-B27A-1F8162D9F188}" dt="2023-12-11T07:29:35.788" v="2283"/>
          <ac:picMkLst>
            <pc:docMk/>
            <pc:sldMk cId="1262788973" sldId="268"/>
            <ac:picMk id="7" creationId="{7C78F996-1BD7-8BA3-AB24-58E1BBEE43D8}"/>
          </ac:picMkLst>
        </pc:picChg>
      </pc:sldChg>
      <pc:sldChg chg="add del">
        <pc:chgData name="Cole Swanson" userId="S::cole_swanson@mrpm.sd42.ca::7cfa2998-2303-4af5-94f3-2394e603830e" providerId="AD" clId="Web-{F8DD1127-B21E-228C-B27A-1F8162D9F188}" dt="2023-12-11T07:20:37.687" v="1895"/>
        <pc:sldMkLst>
          <pc:docMk/>
          <pc:sldMk cId="2583642191" sldId="268"/>
        </pc:sldMkLst>
      </pc:sldChg>
      <pc:sldChg chg="addSp modSp new">
        <pc:chgData name="Cole Swanson" userId="S::cole_swanson@mrpm.sd42.ca::7cfa2998-2303-4af5-94f3-2394e603830e" providerId="AD" clId="Web-{F8DD1127-B21E-228C-B27A-1F8162D9F188}" dt="2023-12-11T07:41:56.698" v="2930" actId="20577"/>
        <pc:sldMkLst>
          <pc:docMk/>
          <pc:sldMk cId="812741245" sldId="269"/>
        </pc:sldMkLst>
        <pc:spChg chg="mod">
          <ac:chgData name="Cole Swanson" userId="S::cole_swanson@mrpm.sd42.ca::7cfa2998-2303-4af5-94f3-2394e603830e" providerId="AD" clId="Web-{F8DD1127-B21E-228C-B27A-1F8162D9F188}" dt="2023-12-11T07:38:49.951" v="2741" actId="20577"/>
          <ac:spMkLst>
            <pc:docMk/>
            <pc:sldMk cId="812741245" sldId="269"/>
            <ac:spMk id="2" creationId="{00DC7931-D795-8A99-E51F-210455B4D775}"/>
          </ac:spMkLst>
        </pc:spChg>
        <pc:spChg chg="mod">
          <ac:chgData name="Cole Swanson" userId="S::cole_swanson@mrpm.sd42.ca::7cfa2998-2303-4af5-94f3-2394e603830e" providerId="AD" clId="Web-{F8DD1127-B21E-228C-B27A-1F8162D9F188}" dt="2023-12-11T07:41:56.698" v="2930" actId="20577"/>
          <ac:spMkLst>
            <pc:docMk/>
            <pc:sldMk cId="812741245" sldId="269"/>
            <ac:spMk id="3" creationId="{7BE5715C-FB20-E942-EB50-A050AD5CA41C}"/>
          </ac:spMkLst>
        </pc:spChg>
        <pc:picChg chg="add mod">
          <ac:chgData name="Cole Swanson" userId="S::cole_swanson@mrpm.sd42.ca::7cfa2998-2303-4af5-94f3-2394e603830e" providerId="AD" clId="Web-{F8DD1127-B21E-228C-B27A-1F8162D9F188}" dt="2023-12-11T07:41:09.089" v="2866" actId="1076"/>
          <ac:picMkLst>
            <pc:docMk/>
            <pc:sldMk cId="812741245" sldId="269"/>
            <ac:picMk id="4" creationId="{D0D13C7E-4489-C33E-968E-03AFBEA02E86}"/>
          </ac:picMkLst>
        </pc:picChg>
      </pc:sldChg>
      <pc:sldChg chg="addSp delSp modSp add replId">
        <pc:chgData name="Cole Swanson" userId="S::cole_swanson@mrpm.sd42.ca::7cfa2998-2303-4af5-94f3-2394e603830e" providerId="AD" clId="Web-{F8DD1127-B21E-228C-B27A-1F8162D9F188}" dt="2023-12-11T07:55:52.996" v="3480" actId="20577"/>
        <pc:sldMkLst>
          <pc:docMk/>
          <pc:sldMk cId="3649715414" sldId="270"/>
        </pc:sldMkLst>
        <pc:spChg chg="mod">
          <ac:chgData name="Cole Swanson" userId="S::cole_swanson@mrpm.sd42.ca::7cfa2998-2303-4af5-94f3-2394e603830e" providerId="AD" clId="Web-{F8DD1127-B21E-228C-B27A-1F8162D9F188}" dt="2023-12-11T07:44:00.820" v="3070" actId="20577"/>
          <ac:spMkLst>
            <pc:docMk/>
            <pc:sldMk cId="3649715414" sldId="270"/>
            <ac:spMk id="2" creationId="{5554154B-305A-A81A-4DCB-BB6BF4854826}"/>
          </ac:spMkLst>
        </pc:spChg>
        <pc:spChg chg="mod">
          <ac:chgData name="Cole Swanson" userId="S::cole_swanson@mrpm.sd42.ca::7cfa2998-2303-4af5-94f3-2394e603830e" providerId="AD" clId="Web-{F8DD1127-B21E-228C-B27A-1F8162D9F188}" dt="2023-12-11T07:55:52.996" v="3480" actId="20577"/>
          <ac:spMkLst>
            <pc:docMk/>
            <pc:sldMk cId="3649715414" sldId="270"/>
            <ac:spMk id="3" creationId="{8FCF0593-5D05-A7F2-AF14-CD14B4D7E6EB}"/>
          </ac:spMkLst>
        </pc:spChg>
        <pc:spChg chg="add mod">
          <ac:chgData name="Cole Swanson" userId="S::cole_swanson@mrpm.sd42.ca::7cfa2998-2303-4af5-94f3-2394e603830e" providerId="AD" clId="Web-{F8DD1127-B21E-228C-B27A-1F8162D9F188}" dt="2023-12-11T07:55:09.903" v="3468" actId="1076"/>
          <ac:spMkLst>
            <pc:docMk/>
            <pc:sldMk cId="3649715414" sldId="270"/>
            <ac:spMk id="8" creationId="{298C645C-5E7C-2F40-3671-C6ABBCFC6F48}"/>
          </ac:spMkLst>
        </pc:spChg>
        <pc:picChg chg="add mod">
          <ac:chgData name="Cole Swanson" userId="S::cole_swanson@mrpm.sd42.ca::7cfa2998-2303-4af5-94f3-2394e603830e" providerId="AD" clId="Web-{F8DD1127-B21E-228C-B27A-1F8162D9F188}" dt="2023-12-11T07:54:45.122" v="3459" actId="1076"/>
          <ac:picMkLst>
            <pc:docMk/>
            <pc:sldMk cId="3649715414" sldId="270"/>
            <ac:picMk id="4" creationId="{35B1F44E-981A-1F5E-895D-913D85E80370}"/>
          </ac:picMkLst>
        </pc:picChg>
        <pc:picChg chg="del">
          <ac:chgData name="Cole Swanson" userId="S::cole_swanson@mrpm.sd42.ca::7cfa2998-2303-4af5-94f3-2394e603830e" providerId="AD" clId="Web-{F8DD1127-B21E-228C-B27A-1F8162D9F188}" dt="2023-12-11T07:43:46.305" v="3060"/>
          <ac:picMkLst>
            <pc:docMk/>
            <pc:sldMk cId="3649715414" sldId="270"/>
            <ac:picMk id="5" creationId="{9568BB99-F1DC-9BCB-A770-1A643357538D}"/>
          </ac:picMkLst>
        </pc:picChg>
        <pc:picChg chg="add mod">
          <ac:chgData name="Cole Swanson" userId="S::cole_swanson@mrpm.sd42.ca::7cfa2998-2303-4af5-94f3-2394e603830e" providerId="AD" clId="Web-{F8DD1127-B21E-228C-B27A-1F8162D9F188}" dt="2023-12-11T07:55:03.341" v="3466" actId="1076"/>
          <ac:picMkLst>
            <pc:docMk/>
            <pc:sldMk cId="3649715414" sldId="270"/>
            <ac:picMk id="6" creationId="{B3390F4E-2A31-1440-7805-EDB361306D4A}"/>
          </ac:picMkLst>
        </pc:picChg>
        <pc:picChg chg="add mod">
          <ac:chgData name="Cole Swanson" userId="S::cole_swanson@mrpm.sd42.ca::7cfa2998-2303-4af5-94f3-2394e603830e" providerId="AD" clId="Web-{F8DD1127-B21E-228C-B27A-1F8162D9F188}" dt="2023-12-11T07:54:34.654" v="3455" actId="1076"/>
          <ac:picMkLst>
            <pc:docMk/>
            <pc:sldMk cId="3649715414" sldId="270"/>
            <ac:picMk id="9" creationId="{62AD8D0E-BE12-6727-A4EE-CE1E0A25656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solidFill>
                  <a:schemeClr val="tx1">
                    <a:alpha val="60000"/>
                  </a:schemeClr>
                </a:solidFill>
                <a:latin typeface="+mn-lt"/>
              </a:defRPr>
            </a:lvl1pPr>
          </a:lstStyle>
          <a:p>
            <a:fld id="{11A6662E-FAF4-44BC-88B5-85A7CBFB6D30}" type="datetime1">
              <a:rPr lang="en-US" smtClean="0"/>
              <a:pPr/>
              <a:t>12/11/2023</a:t>
            </a:fld>
            <a:endParaRPr lang="en-US" dirty="0"/>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solidFill>
                  <a:schemeClr val="tx1">
                    <a:alpha val="60000"/>
                  </a:schemeClr>
                </a:solidFill>
                <a:latin typeface="+mn-lt"/>
              </a:defRPr>
            </a:lvl1pPr>
          </a:lstStyle>
          <a:p>
            <a:endParaRPr lang="en-US">
              <a:solidFill>
                <a:schemeClr val="tx1">
                  <a:alpha val="60000"/>
                </a:schemeClr>
              </a:solidFill>
            </a:endParaRPr>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solidFill>
                  <a:schemeClr val="tx1">
                    <a:alpha val="60000"/>
                  </a:schemeClr>
                </a:solidFill>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1573954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12/11/2023</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950419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12/11/2023</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12719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12/11/2023</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118994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12/11/2023</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391788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458695" y="1825625"/>
            <a:ext cx="556110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199" y="1825625"/>
            <a:ext cx="55611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12/11/2023</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61631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458694" y="365125"/>
            <a:ext cx="1127461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465256" y="1752600"/>
            <a:ext cx="5532319"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465256" y="2666999"/>
            <a:ext cx="5532319"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561106"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561106"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12/11/2023</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989650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458694" y="365760"/>
            <a:ext cx="11274612"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a:xfrm>
            <a:off x="458693" y="6416675"/>
            <a:ext cx="2921715" cy="365125"/>
          </a:xfrm>
        </p:spPr>
        <p:txBody>
          <a:bodyPr/>
          <a:lstStyle/>
          <a:p>
            <a:fld id="{3AB41CFF-90C9-47B3-9DA1-F2BF8D839F7E}" type="datetime1">
              <a:rPr lang="en-US" smtClean="0"/>
              <a:t>12/11/2023</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355971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12/11/2023</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637174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12/11/2023</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86260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12/11/2023</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801561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458694" y="425450"/>
            <a:ext cx="1127461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458694" y="1949450"/>
            <a:ext cx="11274612"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458694" y="6416675"/>
            <a:ext cx="2743200" cy="365125"/>
          </a:xfrm>
          <a:prstGeom prst="rect">
            <a:avLst/>
          </a:prstGeom>
        </p:spPr>
        <p:txBody>
          <a:bodyPr vert="horz" lIns="91440" tIns="45720" rIns="91440" bIns="45720" rtlCol="0" anchor="ctr"/>
          <a:lstStyle>
            <a:lvl1pPr algn="l">
              <a:defRPr sz="900">
                <a:solidFill>
                  <a:schemeClr val="tx1">
                    <a:alpha val="60000"/>
                  </a:schemeClr>
                </a:solidFill>
                <a:latin typeface="+mn-lt"/>
              </a:defRPr>
            </a:lvl1pPr>
          </a:lstStyle>
          <a:p>
            <a:fld id="{57E0CF6C-748E-4B7A-BC8B-3011EF78ED13}" type="datetime1">
              <a:rPr lang="en-US" smtClean="0"/>
              <a:pPr/>
              <a:t>12/11/2023</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416675"/>
            <a:ext cx="4114800" cy="365125"/>
          </a:xfrm>
          <a:prstGeom prst="rect">
            <a:avLst/>
          </a:prstGeom>
        </p:spPr>
        <p:txBody>
          <a:bodyPr vert="horz" lIns="91440" tIns="45720" rIns="91440" bIns="45720" rtlCol="0" anchor="ctr"/>
          <a:lstStyle>
            <a:lvl1pPr algn="ctr">
              <a:defRPr sz="900">
                <a:solidFill>
                  <a:schemeClr val="tx1">
                    <a:alpha val="60000"/>
                  </a:schemeClr>
                </a:solidFill>
                <a:latin typeface="+mn-lt"/>
              </a:defRPr>
            </a:lvl1pPr>
          </a:lstStyle>
          <a:p>
            <a:endParaRPr lang="en-US" dirty="0">
              <a:solidFill>
                <a:schemeClr val="tx1">
                  <a:alpha val="60000"/>
                </a:schemeClr>
              </a:solidFill>
            </a:endParaRPr>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990106" y="6416675"/>
            <a:ext cx="2743200" cy="365125"/>
          </a:xfrm>
          <a:prstGeom prst="rect">
            <a:avLst/>
          </a:prstGeom>
        </p:spPr>
        <p:txBody>
          <a:bodyPr vert="horz" lIns="91440" tIns="45720" rIns="91440" bIns="45720" rtlCol="0" anchor="ctr"/>
          <a:lstStyle>
            <a:lvl1pPr algn="r">
              <a:defRPr sz="900">
                <a:solidFill>
                  <a:schemeClr val="tx1">
                    <a:alpha val="60000"/>
                  </a:schemeClr>
                </a:solidFill>
                <a:latin typeface="+mn-lt"/>
              </a:defRPr>
            </a:lvl1pPr>
          </a:lstStyle>
          <a:p>
            <a:fld id="{73B850FF-6169-4056-8077-06FFA93A5366}" type="slidenum">
              <a:rPr lang="en-US" smtClean="0"/>
              <a:pPr/>
              <a:t>‹#›</a:t>
            </a:fld>
            <a:endParaRPr lang="en-US" dirty="0"/>
          </a:p>
        </p:txBody>
      </p:sp>
      <p:pic>
        <p:nvPicPr>
          <p:cNvPr id="14" name="Picture 13" descr="A picture containing sitting&#10;&#10;Description automatically generated">
            <a:extLst>
              <a:ext uri="{FF2B5EF4-FFF2-40B4-BE49-F238E27FC236}">
                <a16:creationId xmlns:a16="http://schemas.microsoft.com/office/drawing/2014/main" id="{BC526B7A-4801-4FD1-95C8-03AF22629E87}"/>
              </a:ext>
            </a:extLst>
          </p:cNvPr>
          <p:cNvPicPr>
            <a:picLocks noChangeAspect="1"/>
          </p:cNvPicPr>
          <p:nvPr/>
        </p:nvPicPr>
        <p:blipFill>
          <a:blip r:embed="rId13">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Tree>
    <p:extLst>
      <p:ext uri="{BB962C8B-B14F-4D97-AF65-F5344CB8AC3E}">
        <p14:creationId xmlns:p14="http://schemas.microsoft.com/office/powerpoint/2010/main" val="2319628919"/>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hf sldNum="0" hdr="0" ftr="0" dt="0"/>
  <p:txStyles>
    <p:titleStyle>
      <a:lvl1pPr algn="l" defTabSz="914400" rtl="0" eaLnBrk="1" latinLnBrk="0" hangingPunct="1">
        <a:lnSpc>
          <a:spcPct val="100000"/>
        </a:lnSpc>
        <a:spcBef>
          <a:spcPct val="0"/>
        </a:spcBef>
        <a:buNone/>
        <a:defRPr sz="4400" b="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FDDF72-DE39-4F99-A3C1-DD9D7815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5E4ECE80-3AD1-450C-B62A-98788F1939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2" name="Picture 11" descr="Close up of beakers with solutions on a shelf in a lab">
            <a:extLst>
              <a:ext uri="{FF2B5EF4-FFF2-40B4-BE49-F238E27FC236}">
                <a16:creationId xmlns:a16="http://schemas.microsoft.com/office/drawing/2014/main" id="{6EC078AF-5B16-5384-68B8-958B5E812568}"/>
              </a:ext>
            </a:extLst>
          </p:cNvPr>
          <p:cNvPicPr>
            <a:picLocks noChangeAspect="1"/>
          </p:cNvPicPr>
          <p:nvPr/>
        </p:nvPicPr>
        <p:blipFill rotWithShape="1">
          <a:blip r:embed="rId2">
            <a:alphaModFix amt="60000"/>
          </a:blip>
          <a:srcRect t="15599" r="6" b="6"/>
          <a:stretch/>
        </p:blipFill>
        <p:spPr>
          <a:xfrm>
            <a:off x="3048" y="10"/>
            <a:ext cx="12188952" cy="6856614"/>
          </a:xfrm>
          <a:prstGeom prst="rect">
            <a:avLst/>
          </a:prstGeom>
        </p:spPr>
      </p:pic>
      <p:grpSp>
        <p:nvGrpSpPr>
          <p:cNvPr id="13" name="Group 12">
            <a:extLst>
              <a:ext uri="{FF2B5EF4-FFF2-40B4-BE49-F238E27FC236}">
                <a16:creationId xmlns:a16="http://schemas.microsoft.com/office/drawing/2014/main" id="{B9632603-447F-4389-863D-9820DB9915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6951981" y="0"/>
            <a:ext cx="5236971" cy="6858001"/>
            <a:chOff x="6951981" y="0"/>
            <a:chExt cx="5236971" cy="6858001"/>
          </a:xfrm>
        </p:grpSpPr>
        <p:pic>
          <p:nvPicPr>
            <p:cNvPr id="14" name="Picture 13">
              <a:extLst>
                <a:ext uri="{FF2B5EF4-FFF2-40B4-BE49-F238E27FC236}">
                  <a16:creationId xmlns:a16="http://schemas.microsoft.com/office/drawing/2014/main" id="{354F4BB5-9639-4525-A748-2B2D8FDB107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20000"/>
              <a:extLst>
                <a:ext uri="{28A0092B-C50C-407E-A947-70E740481C1C}">
                  <a14:useLocalDpi xmlns:a14="http://schemas.microsoft.com/office/drawing/2010/main" val="0"/>
                </a:ext>
              </a:extLst>
            </a:blip>
            <a:stretch>
              <a:fillRect/>
            </a:stretch>
          </p:blipFill>
          <p:spPr>
            <a:xfrm flipH="1">
              <a:off x="6951981" y="692703"/>
              <a:ext cx="5236971" cy="6165298"/>
            </a:xfrm>
            <a:prstGeom prst="rect">
              <a:avLst/>
            </a:prstGeom>
          </p:spPr>
        </p:pic>
        <p:pic>
          <p:nvPicPr>
            <p:cNvPr id="15" name="Picture 14">
              <a:extLst>
                <a:ext uri="{FF2B5EF4-FFF2-40B4-BE49-F238E27FC236}">
                  <a16:creationId xmlns:a16="http://schemas.microsoft.com/office/drawing/2014/main" id="{4D9AF55E-83EF-4A42-A236-590299A7B9C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alphaModFix amt="5000"/>
              <a:extLst>
                <a:ext uri="{28A0092B-C50C-407E-A947-70E740481C1C}">
                  <a14:useLocalDpi xmlns:a14="http://schemas.microsoft.com/office/drawing/2010/main" val="0"/>
                </a:ext>
              </a:extLst>
            </a:blip>
            <a:srcRect l="19154" b="19117"/>
            <a:stretch/>
          </p:blipFill>
          <p:spPr>
            <a:xfrm rot="16200000" flipH="1">
              <a:off x="7618603" y="-373126"/>
              <a:ext cx="4197223" cy="4943475"/>
            </a:xfrm>
            <a:prstGeom prst="rect">
              <a:avLst/>
            </a:prstGeom>
          </p:spPr>
        </p:pic>
      </p:grpSp>
      <p:sp>
        <p:nvSpPr>
          <p:cNvPr id="2" name="Title 1">
            <a:extLst>
              <a:ext uri="{FF2B5EF4-FFF2-40B4-BE49-F238E27FC236}">
                <a16:creationId xmlns:a16="http://schemas.microsoft.com/office/drawing/2014/main" id="{4B19E6D6-CC3D-BFA0-5965-E4DB17FC1F95}"/>
              </a:ext>
            </a:extLst>
          </p:cNvPr>
          <p:cNvSpPr>
            <a:spLocks noGrp="1"/>
          </p:cNvSpPr>
          <p:nvPr>
            <p:ph type="ctrTitle"/>
          </p:nvPr>
        </p:nvSpPr>
        <p:spPr>
          <a:xfrm>
            <a:off x="996275" y="744909"/>
            <a:ext cx="10190071" cy="3145855"/>
          </a:xfrm>
        </p:spPr>
        <p:txBody>
          <a:bodyPr anchor="b">
            <a:normAutofit/>
          </a:bodyPr>
          <a:lstStyle/>
          <a:p>
            <a:r>
              <a:rPr lang="en-US" sz="5200">
                <a:solidFill>
                  <a:srgbClr val="FFFFFF"/>
                </a:solidFill>
                <a:cs typeface="Calibri Light"/>
              </a:rPr>
              <a:t>Chemistry 9 Review</a:t>
            </a:r>
            <a:endParaRPr lang="en-US" sz="5200">
              <a:solidFill>
                <a:srgbClr val="FFFFFF"/>
              </a:solidFill>
            </a:endParaRPr>
          </a:p>
        </p:txBody>
      </p:sp>
      <p:sp>
        <p:nvSpPr>
          <p:cNvPr id="3" name="Subtitle 2">
            <a:extLst>
              <a:ext uri="{FF2B5EF4-FFF2-40B4-BE49-F238E27FC236}">
                <a16:creationId xmlns:a16="http://schemas.microsoft.com/office/drawing/2014/main" id="{C90686DB-140C-D8C5-C500-13E46F18D637}"/>
              </a:ext>
            </a:extLst>
          </p:cNvPr>
          <p:cNvSpPr>
            <a:spLocks noGrp="1"/>
          </p:cNvSpPr>
          <p:nvPr>
            <p:ph type="subTitle" idx="1"/>
          </p:nvPr>
        </p:nvSpPr>
        <p:spPr>
          <a:xfrm>
            <a:off x="1218708" y="4069780"/>
            <a:ext cx="9781327" cy="2056617"/>
          </a:xfrm>
        </p:spPr>
        <p:txBody>
          <a:bodyPr anchor="t">
            <a:normAutofit/>
          </a:bodyPr>
          <a:lstStyle/>
          <a:p>
            <a:endParaRPr lang="en-US" sz="2200">
              <a:solidFill>
                <a:srgbClr val="FFFFFF"/>
              </a:solidFill>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B9CA2-83E9-7467-F708-9760B3C8D70D}"/>
              </a:ext>
            </a:extLst>
          </p:cNvPr>
          <p:cNvSpPr>
            <a:spLocks noGrp="1"/>
          </p:cNvSpPr>
          <p:nvPr>
            <p:ph type="title"/>
          </p:nvPr>
        </p:nvSpPr>
        <p:spPr/>
        <p:txBody>
          <a:bodyPr/>
          <a:lstStyle/>
          <a:p>
            <a:r>
              <a:rPr lang="en-US" dirty="0">
                <a:cs typeface="Sabon Next LT"/>
              </a:rPr>
              <a:t>Ionic Compounds – Formulas</a:t>
            </a:r>
            <a:endParaRPr lang="en-US" dirty="0"/>
          </a:p>
        </p:txBody>
      </p:sp>
      <p:sp>
        <p:nvSpPr>
          <p:cNvPr id="3" name="Content Placeholder 2">
            <a:extLst>
              <a:ext uri="{FF2B5EF4-FFF2-40B4-BE49-F238E27FC236}">
                <a16:creationId xmlns:a16="http://schemas.microsoft.com/office/drawing/2014/main" id="{257B2319-8493-B1C2-51CC-14E164313AC6}"/>
              </a:ext>
            </a:extLst>
          </p:cNvPr>
          <p:cNvSpPr>
            <a:spLocks noGrp="1"/>
          </p:cNvSpPr>
          <p:nvPr>
            <p:ph idx="1"/>
          </p:nvPr>
        </p:nvSpPr>
        <p:spPr>
          <a:xfrm>
            <a:off x="458694" y="1606550"/>
            <a:ext cx="5359587" cy="4891088"/>
          </a:xfrm>
        </p:spPr>
        <p:txBody>
          <a:bodyPr vert="horz" lIns="91440" tIns="45720" rIns="91440" bIns="45720" rtlCol="0" anchor="t">
            <a:normAutofit fontScale="77500" lnSpcReduction="20000"/>
          </a:bodyPr>
          <a:lstStyle/>
          <a:p>
            <a:r>
              <a:rPr lang="en-US" dirty="0"/>
              <a:t>Formulas note down how many of each element/polyatomic ion you need in the formula to make the positive and negative charges equal.</a:t>
            </a:r>
          </a:p>
          <a:p>
            <a:r>
              <a:rPr lang="en-US" dirty="0"/>
              <a:t>Find the charges on the periodic table and use multiplication to make them equal if needed.</a:t>
            </a:r>
          </a:p>
          <a:p>
            <a:r>
              <a:rPr lang="en-US" dirty="0"/>
              <a:t>Example: Calcium = +2</a:t>
            </a:r>
          </a:p>
          <a:p>
            <a:r>
              <a:rPr lang="en-US" dirty="0"/>
              <a:t>Fluorine = -1</a:t>
            </a:r>
          </a:p>
          <a:p>
            <a:r>
              <a:rPr lang="en-US" dirty="0"/>
              <a:t>So, the formula is </a:t>
            </a:r>
            <a:r>
              <a:rPr lang="en-US" b="1" dirty="0"/>
              <a:t>CaF</a:t>
            </a:r>
            <a:r>
              <a:rPr lang="en-US" b="1" baseline="-25000" dirty="0"/>
              <a:t>2</a:t>
            </a:r>
            <a:r>
              <a:rPr lang="en-US" dirty="0"/>
              <a:t> because we need 2 negative 1 charges                    (2 X –1 = -2) to be equal with 1 positive 2 charge (1 X +2 = +2).</a:t>
            </a:r>
          </a:p>
        </p:txBody>
      </p:sp>
      <p:pic>
        <p:nvPicPr>
          <p:cNvPr id="5" name="Picture 4" descr="A diagram of a periodic table&#10;&#10;Description automatically generated">
            <a:extLst>
              <a:ext uri="{FF2B5EF4-FFF2-40B4-BE49-F238E27FC236}">
                <a16:creationId xmlns:a16="http://schemas.microsoft.com/office/drawing/2014/main" id="{932B144C-1F5F-CA0C-D2DA-E214326CA58A}"/>
              </a:ext>
            </a:extLst>
          </p:cNvPr>
          <p:cNvPicPr>
            <a:picLocks noChangeAspect="1"/>
          </p:cNvPicPr>
          <p:nvPr/>
        </p:nvPicPr>
        <p:blipFill>
          <a:blip r:embed="rId2"/>
          <a:stretch>
            <a:fillRect/>
          </a:stretch>
        </p:blipFill>
        <p:spPr>
          <a:xfrm>
            <a:off x="5791200" y="4354362"/>
            <a:ext cx="6362700" cy="1987852"/>
          </a:xfrm>
          <a:prstGeom prst="rect">
            <a:avLst/>
          </a:prstGeom>
        </p:spPr>
      </p:pic>
      <p:pic>
        <p:nvPicPr>
          <p:cNvPr id="6" name="Picture 5" descr="A diagram of a element&#10;&#10;Description automatically generated">
            <a:extLst>
              <a:ext uri="{FF2B5EF4-FFF2-40B4-BE49-F238E27FC236}">
                <a16:creationId xmlns:a16="http://schemas.microsoft.com/office/drawing/2014/main" id="{A7939CA0-50B3-0EBB-A9C4-780C5D473B71}"/>
              </a:ext>
            </a:extLst>
          </p:cNvPr>
          <p:cNvPicPr>
            <a:picLocks noChangeAspect="1"/>
          </p:cNvPicPr>
          <p:nvPr/>
        </p:nvPicPr>
        <p:blipFill>
          <a:blip r:embed="rId3"/>
          <a:stretch>
            <a:fillRect/>
          </a:stretch>
        </p:blipFill>
        <p:spPr>
          <a:xfrm>
            <a:off x="6486525" y="1884817"/>
            <a:ext cx="5562600" cy="2202542"/>
          </a:xfrm>
          <a:prstGeom prst="rect">
            <a:avLst/>
          </a:prstGeom>
        </p:spPr>
      </p:pic>
    </p:spTree>
    <p:extLst>
      <p:ext uri="{BB962C8B-B14F-4D97-AF65-F5344CB8AC3E}">
        <p14:creationId xmlns:p14="http://schemas.microsoft.com/office/powerpoint/2010/main" val="271626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B9CA2-83E9-7467-F708-9760B3C8D70D}"/>
              </a:ext>
            </a:extLst>
          </p:cNvPr>
          <p:cNvSpPr>
            <a:spLocks noGrp="1"/>
          </p:cNvSpPr>
          <p:nvPr>
            <p:ph type="title"/>
          </p:nvPr>
        </p:nvSpPr>
        <p:spPr/>
        <p:txBody>
          <a:bodyPr/>
          <a:lstStyle/>
          <a:p>
            <a:r>
              <a:rPr lang="en-US" dirty="0">
                <a:cs typeface="Sabon Next LT"/>
              </a:rPr>
              <a:t>Ionic Compounds – Multivalent</a:t>
            </a:r>
            <a:endParaRPr lang="en-US" dirty="0"/>
          </a:p>
        </p:txBody>
      </p:sp>
      <p:sp>
        <p:nvSpPr>
          <p:cNvPr id="3" name="Content Placeholder 2">
            <a:extLst>
              <a:ext uri="{FF2B5EF4-FFF2-40B4-BE49-F238E27FC236}">
                <a16:creationId xmlns:a16="http://schemas.microsoft.com/office/drawing/2014/main" id="{257B2319-8493-B1C2-51CC-14E164313AC6}"/>
              </a:ext>
            </a:extLst>
          </p:cNvPr>
          <p:cNvSpPr>
            <a:spLocks noGrp="1"/>
          </p:cNvSpPr>
          <p:nvPr>
            <p:ph idx="1"/>
          </p:nvPr>
        </p:nvSpPr>
        <p:spPr>
          <a:xfrm>
            <a:off x="182469" y="1606550"/>
            <a:ext cx="4254687" cy="5005388"/>
          </a:xfrm>
        </p:spPr>
        <p:txBody>
          <a:bodyPr vert="horz" lIns="91440" tIns="45720" rIns="91440" bIns="45720" rtlCol="0" anchor="t">
            <a:normAutofit fontScale="85000" lnSpcReduction="20000"/>
          </a:bodyPr>
          <a:lstStyle/>
          <a:p>
            <a:r>
              <a:rPr lang="en-US" dirty="0"/>
              <a:t>Some elements on the periodic table have multiple charges. They are called </a:t>
            </a:r>
            <a:r>
              <a:rPr lang="en-US" u="sng" dirty="0"/>
              <a:t>Multi</a:t>
            </a:r>
            <a:r>
              <a:rPr lang="en-US" dirty="0"/>
              <a:t>valent (for </a:t>
            </a:r>
            <a:r>
              <a:rPr lang="en-US" u="sng" dirty="0"/>
              <a:t>multi</a:t>
            </a:r>
            <a:r>
              <a:rPr lang="en-US" dirty="0"/>
              <a:t>ple charges). All multivalent elements in this course are metals.</a:t>
            </a:r>
          </a:p>
          <a:p>
            <a:r>
              <a:rPr lang="en-US" dirty="0"/>
              <a:t>Formula writing stays the same.</a:t>
            </a:r>
          </a:p>
          <a:p>
            <a:r>
              <a:rPr lang="en-US" dirty="0"/>
              <a:t>When creating names, we write the ionic charge we are using of the metal after the metal's name in roman numerals.</a:t>
            </a:r>
          </a:p>
        </p:txBody>
      </p:sp>
      <p:pic>
        <p:nvPicPr>
          <p:cNvPr id="4" name="Picture 3" descr="A number and roman numerals&#10;&#10;Description automatically generated">
            <a:extLst>
              <a:ext uri="{FF2B5EF4-FFF2-40B4-BE49-F238E27FC236}">
                <a16:creationId xmlns:a16="http://schemas.microsoft.com/office/drawing/2014/main" id="{C66DDB9E-6869-4934-4313-B6CD857A855E}"/>
              </a:ext>
            </a:extLst>
          </p:cNvPr>
          <p:cNvPicPr>
            <a:picLocks noChangeAspect="1"/>
          </p:cNvPicPr>
          <p:nvPr/>
        </p:nvPicPr>
        <p:blipFill>
          <a:blip r:embed="rId2"/>
          <a:stretch>
            <a:fillRect/>
          </a:stretch>
        </p:blipFill>
        <p:spPr>
          <a:xfrm>
            <a:off x="10510838" y="33338"/>
            <a:ext cx="1600200" cy="3619500"/>
          </a:xfrm>
          <a:prstGeom prst="rect">
            <a:avLst/>
          </a:prstGeom>
        </p:spPr>
      </p:pic>
      <p:pic>
        <p:nvPicPr>
          <p:cNvPr id="7" name="Picture 6" descr="A diagram of a periodic table&#10;&#10;Description automatically generated">
            <a:extLst>
              <a:ext uri="{FF2B5EF4-FFF2-40B4-BE49-F238E27FC236}">
                <a16:creationId xmlns:a16="http://schemas.microsoft.com/office/drawing/2014/main" id="{7C78F996-1BD7-8BA3-AB24-58E1BBEE43D8}"/>
              </a:ext>
            </a:extLst>
          </p:cNvPr>
          <p:cNvPicPr>
            <a:picLocks noChangeAspect="1"/>
          </p:cNvPicPr>
          <p:nvPr/>
        </p:nvPicPr>
        <p:blipFill>
          <a:blip r:embed="rId3"/>
          <a:stretch>
            <a:fillRect/>
          </a:stretch>
        </p:blipFill>
        <p:spPr>
          <a:xfrm>
            <a:off x="4972050" y="1352595"/>
            <a:ext cx="4981575" cy="1485810"/>
          </a:xfrm>
          <a:prstGeom prst="rect">
            <a:avLst/>
          </a:prstGeom>
        </p:spPr>
      </p:pic>
      <p:sp>
        <p:nvSpPr>
          <p:cNvPr id="9" name="Content Placeholder 2">
            <a:extLst>
              <a:ext uri="{FF2B5EF4-FFF2-40B4-BE49-F238E27FC236}">
                <a16:creationId xmlns:a16="http://schemas.microsoft.com/office/drawing/2014/main" id="{ADB04508-8670-19D1-DE08-042F36B78C52}"/>
              </a:ext>
            </a:extLst>
          </p:cNvPr>
          <p:cNvSpPr txBox="1">
            <a:spLocks/>
          </p:cNvSpPr>
          <p:nvPr/>
        </p:nvSpPr>
        <p:spPr>
          <a:xfrm>
            <a:off x="8573994" y="3559175"/>
            <a:ext cx="3864162" cy="2852738"/>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TiCl</a:t>
            </a:r>
            <a:r>
              <a:rPr lang="en-US" b="1" baseline="-25000" dirty="0"/>
              <a:t>4</a:t>
            </a:r>
          </a:p>
          <a:p>
            <a:pPr marL="0" indent="0">
              <a:buNone/>
            </a:pPr>
            <a:r>
              <a:rPr lang="en-US" dirty="0"/>
              <a:t>Titanium (IV) chloride</a:t>
            </a:r>
          </a:p>
          <a:p>
            <a:pPr marL="0" indent="0">
              <a:buNone/>
            </a:pPr>
            <a:r>
              <a:rPr lang="en-US" dirty="0"/>
              <a:t>-------------------------------</a:t>
            </a:r>
          </a:p>
          <a:p>
            <a:pPr marL="0" indent="0">
              <a:buNone/>
            </a:pPr>
            <a:r>
              <a:rPr lang="en-US" b="1" dirty="0"/>
              <a:t>TiCl</a:t>
            </a:r>
            <a:r>
              <a:rPr lang="en-US" b="1" baseline="-25000" dirty="0"/>
              <a:t>3</a:t>
            </a:r>
            <a:r>
              <a:rPr lang="en-US" b="1" dirty="0"/>
              <a:t> </a:t>
            </a:r>
          </a:p>
          <a:p>
            <a:pPr marL="0" indent="0">
              <a:buNone/>
            </a:pPr>
            <a:r>
              <a:rPr lang="en-US" dirty="0"/>
              <a:t>Titanium (III) chloride</a:t>
            </a:r>
          </a:p>
        </p:txBody>
      </p:sp>
      <p:sp>
        <p:nvSpPr>
          <p:cNvPr id="11" name="Content Placeholder 2">
            <a:extLst>
              <a:ext uri="{FF2B5EF4-FFF2-40B4-BE49-F238E27FC236}">
                <a16:creationId xmlns:a16="http://schemas.microsoft.com/office/drawing/2014/main" id="{F7E9C9E7-ECC7-CA4B-9FFA-91FE4AAAAC75}"/>
              </a:ext>
            </a:extLst>
          </p:cNvPr>
          <p:cNvSpPr txBox="1">
            <a:spLocks/>
          </p:cNvSpPr>
          <p:nvPr/>
        </p:nvSpPr>
        <p:spPr>
          <a:xfrm>
            <a:off x="4440144" y="2911475"/>
            <a:ext cx="4064187" cy="3948113"/>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To find out which charge to use from a formula, use the non-metal/anion, as it will only ever have 1 possibility in this course.</a:t>
            </a:r>
          </a:p>
          <a:p>
            <a:r>
              <a:rPr lang="en-US" dirty="0"/>
              <a:t>Example: Chlorine has a charge of -1. So if the 1 titanium ion pairs with 4 chlorines, the Titanium must be +4 in charge. If there are 3 chlorines (-3), it must be +3 in charge.</a:t>
            </a:r>
          </a:p>
        </p:txBody>
      </p:sp>
    </p:spTree>
    <p:extLst>
      <p:ext uri="{BB962C8B-B14F-4D97-AF65-F5344CB8AC3E}">
        <p14:creationId xmlns:p14="http://schemas.microsoft.com/office/powerpoint/2010/main" val="3927128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B9CA2-83E9-7467-F708-9760B3C8D70D}"/>
              </a:ext>
            </a:extLst>
          </p:cNvPr>
          <p:cNvSpPr>
            <a:spLocks noGrp="1"/>
          </p:cNvSpPr>
          <p:nvPr>
            <p:ph type="title"/>
          </p:nvPr>
        </p:nvSpPr>
        <p:spPr/>
        <p:txBody>
          <a:bodyPr/>
          <a:lstStyle/>
          <a:p>
            <a:r>
              <a:rPr lang="en-US" dirty="0">
                <a:cs typeface="Sabon Next LT"/>
              </a:rPr>
              <a:t>Ionic Compounds – Polyatomic Ions</a:t>
            </a:r>
            <a:endParaRPr lang="en-US" dirty="0"/>
          </a:p>
        </p:txBody>
      </p:sp>
      <p:sp>
        <p:nvSpPr>
          <p:cNvPr id="3" name="Content Placeholder 2">
            <a:extLst>
              <a:ext uri="{FF2B5EF4-FFF2-40B4-BE49-F238E27FC236}">
                <a16:creationId xmlns:a16="http://schemas.microsoft.com/office/drawing/2014/main" id="{257B2319-8493-B1C2-51CC-14E164313AC6}"/>
              </a:ext>
            </a:extLst>
          </p:cNvPr>
          <p:cNvSpPr>
            <a:spLocks noGrp="1"/>
          </p:cNvSpPr>
          <p:nvPr>
            <p:ph idx="1"/>
          </p:nvPr>
        </p:nvSpPr>
        <p:spPr>
          <a:xfrm>
            <a:off x="134844" y="1501775"/>
            <a:ext cx="5531037" cy="5272088"/>
          </a:xfrm>
        </p:spPr>
        <p:txBody>
          <a:bodyPr vert="horz" lIns="91440" tIns="45720" rIns="91440" bIns="45720" rtlCol="0" anchor="t">
            <a:normAutofit fontScale="70000" lnSpcReduction="20000"/>
          </a:bodyPr>
          <a:lstStyle/>
          <a:p>
            <a:r>
              <a:rPr lang="en-US" dirty="0"/>
              <a:t>If the compound name </a:t>
            </a:r>
            <a:r>
              <a:rPr lang="en-US" u="sng" dirty="0"/>
              <a:t>ends in "</a:t>
            </a:r>
            <a:r>
              <a:rPr lang="en-US" u="sng" err="1"/>
              <a:t>ite</a:t>
            </a:r>
            <a:r>
              <a:rPr lang="en-US" u="sng" dirty="0"/>
              <a:t>" or "ate"</a:t>
            </a:r>
            <a:r>
              <a:rPr lang="en-US" dirty="0"/>
              <a:t>, or if the compound </a:t>
            </a:r>
            <a:r>
              <a:rPr lang="en-US" u="sng" dirty="0"/>
              <a:t>has more than two elements</a:t>
            </a:r>
            <a:r>
              <a:rPr lang="en-US" dirty="0"/>
              <a:t>, there is a polyatomic ion involved.</a:t>
            </a:r>
          </a:p>
          <a:p>
            <a:r>
              <a:rPr lang="en-US" dirty="0"/>
              <a:t>Polyatomic ions are when multiple elements are acting together to form one single ion with a charge.</a:t>
            </a:r>
          </a:p>
          <a:p>
            <a:r>
              <a:rPr lang="en-US" dirty="0"/>
              <a:t>Look to the back of the periodic table for the names and the charges of </a:t>
            </a:r>
            <a:r>
              <a:rPr lang="en-US" u="sng" dirty="0"/>
              <a:t>some</a:t>
            </a:r>
            <a:r>
              <a:rPr lang="en-US" dirty="0"/>
              <a:t> of the polyatomic ions.</a:t>
            </a:r>
          </a:p>
          <a:p>
            <a:r>
              <a:rPr lang="en-US" dirty="0"/>
              <a:t>If multiple polyatomic ions are used, brackets go around the ion before stating the amount needed. No brackets are used of only one is used.</a:t>
            </a:r>
          </a:p>
          <a:p>
            <a:r>
              <a:rPr lang="en-US" dirty="0"/>
              <a:t>Note: You are only given 1 positive polyatomic ion.</a:t>
            </a:r>
          </a:p>
        </p:txBody>
      </p:sp>
      <p:sp>
        <p:nvSpPr>
          <p:cNvPr id="9" name="Content Placeholder 2">
            <a:extLst>
              <a:ext uri="{FF2B5EF4-FFF2-40B4-BE49-F238E27FC236}">
                <a16:creationId xmlns:a16="http://schemas.microsoft.com/office/drawing/2014/main" id="{ADB04508-8670-19D1-DE08-042F36B78C52}"/>
              </a:ext>
            </a:extLst>
          </p:cNvPr>
          <p:cNvSpPr txBox="1">
            <a:spLocks/>
          </p:cNvSpPr>
          <p:nvPr/>
        </p:nvSpPr>
        <p:spPr>
          <a:xfrm>
            <a:off x="5726019" y="2311400"/>
            <a:ext cx="3721287" cy="3976688"/>
          </a:xfrm>
          <a:prstGeom prst="rect">
            <a:avLst/>
          </a:prstGeom>
        </p:spPr>
        <p:txBody>
          <a:bodyPr vert="horz" lIns="91440" tIns="45720" rIns="91440" bIns="45720" rtlCol="0" anchor="t">
            <a:normAutofit fontScale="70000" lnSpcReduction="20000"/>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Example: </a:t>
            </a:r>
            <a:r>
              <a:rPr lang="en-US" b="1" dirty="0"/>
              <a:t>Ca(NO</a:t>
            </a:r>
            <a:r>
              <a:rPr lang="en-US" b="1" baseline="-25000" dirty="0"/>
              <a:t>3</a:t>
            </a:r>
            <a:r>
              <a:rPr lang="en-US" b="1" dirty="0"/>
              <a:t>)</a:t>
            </a:r>
            <a:r>
              <a:rPr lang="en-US" b="1" baseline="-25000" dirty="0"/>
              <a:t>2</a:t>
            </a:r>
          </a:p>
          <a:p>
            <a:pPr marL="0" indent="0">
              <a:buNone/>
            </a:pPr>
            <a:r>
              <a:rPr lang="en-US" dirty="0"/>
              <a:t>Calcium Nitrate</a:t>
            </a:r>
          </a:p>
          <a:p>
            <a:pPr marL="0" indent="0">
              <a:buNone/>
            </a:pPr>
            <a:r>
              <a:rPr lang="en-US" dirty="0"/>
              <a:t>-------------------------------</a:t>
            </a:r>
          </a:p>
          <a:p>
            <a:pPr marL="0" indent="0">
              <a:buNone/>
            </a:pPr>
            <a:r>
              <a:rPr lang="en-US" dirty="0"/>
              <a:t>Example: </a:t>
            </a:r>
            <a:r>
              <a:rPr lang="en-US" b="1" dirty="0"/>
              <a:t>Iron (II) Phosphate</a:t>
            </a:r>
          </a:p>
          <a:p>
            <a:pPr marL="0" indent="0">
              <a:buNone/>
            </a:pPr>
            <a:r>
              <a:rPr lang="en-US" dirty="0"/>
              <a:t>Fe</a:t>
            </a:r>
            <a:r>
              <a:rPr lang="en-US" baseline="-25000" dirty="0"/>
              <a:t>3</a:t>
            </a:r>
            <a:r>
              <a:rPr lang="en-US" dirty="0"/>
              <a:t>(PO</a:t>
            </a:r>
            <a:r>
              <a:rPr lang="en-US" baseline="-25000" dirty="0"/>
              <a:t>4</a:t>
            </a:r>
            <a:r>
              <a:rPr lang="en-US" dirty="0"/>
              <a:t>)</a:t>
            </a:r>
            <a:r>
              <a:rPr lang="en-US" baseline="-25000" dirty="0"/>
              <a:t>2</a:t>
            </a:r>
            <a:r>
              <a:rPr lang="en-US" dirty="0"/>
              <a:t> </a:t>
            </a:r>
          </a:p>
          <a:p>
            <a:pPr marL="0" indent="0">
              <a:buNone/>
            </a:pPr>
            <a:r>
              <a:rPr lang="en-US" dirty="0">
                <a:ea typeface="+mn-lt"/>
                <a:cs typeface="+mn-lt"/>
              </a:rPr>
              <a:t>-------------------------------</a:t>
            </a:r>
          </a:p>
          <a:p>
            <a:pPr marL="0" indent="0">
              <a:buNone/>
            </a:pPr>
            <a:r>
              <a:rPr lang="en-US" dirty="0">
                <a:ea typeface="+mn-lt"/>
                <a:cs typeface="+mn-lt"/>
              </a:rPr>
              <a:t>Example:</a:t>
            </a:r>
            <a:r>
              <a:rPr lang="en-US" b="1" dirty="0">
                <a:ea typeface="+mn-lt"/>
                <a:cs typeface="+mn-lt"/>
              </a:rPr>
              <a:t> Ammonium Chloride</a:t>
            </a:r>
          </a:p>
          <a:p>
            <a:pPr marL="0" indent="0">
              <a:buNone/>
            </a:pPr>
            <a:r>
              <a:rPr lang="en-US" dirty="0">
                <a:ea typeface="+mn-lt"/>
                <a:cs typeface="+mn-lt"/>
              </a:rPr>
              <a:t>NH</a:t>
            </a:r>
            <a:r>
              <a:rPr lang="en-US" baseline="-25000" dirty="0">
                <a:ea typeface="+mn-lt"/>
                <a:cs typeface="+mn-lt"/>
              </a:rPr>
              <a:t>4</a:t>
            </a:r>
            <a:r>
              <a:rPr lang="en-US" dirty="0">
                <a:ea typeface="+mn-lt"/>
                <a:cs typeface="+mn-lt"/>
              </a:rPr>
              <a:t>Cl</a:t>
            </a:r>
          </a:p>
        </p:txBody>
      </p:sp>
      <p:pic>
        <p:nvPicPr>
          <p:cNvPr id="5" name="Picture 4" descr="Polyatomic Ions — Nomenclature &amp; Compounds - Expii">
            <a:extLst>
              <a:ext uri="{FF2B5EF4-FFF2-40B4-BE49-F238E27FC236}">
                <a16:creationId xmlns:a16="http://schemas.microsoft.com/office/drawing/2014/main" id="{6FFEC007-80EB-35C5-1BCF-5770ECC29A87}"/>
              </a:ext>
            </a:extLst>
          </p:cNvPr>
          <p:cNvPicPr>
            <a:picLocks noChangeAspect="1"/>
          </p:cNvPicPr>
          <p:nvPr/>
        </p:nvPicPr>
        <p:blipFill>
          <a:blip r:embed="rId2"/>
          <a:stretch>
            <a:fillRect/>
          </a:stretch>
        </p:blipFill>
        <p:spPr>
          <a:xfrm>
            <a:off x="9448800" y="1712600"/>
            <a:ext cx="2743199" cy="3890000"/>
          </a:xfrm>
          <a:prstGeom prst="rect">
            <a:avLst/>
          </a:prstGeom>
        </p:spPr>
      </p:pic>
    </p:spTree>
    <p:extLst>
      <p:ext uri="{BB962C8B-B14F-4D97-AF65-F5344CB8AC3E}">
        <p14:creationId xmlns:p14="http://schemas.microsoft.com/office/powerpoint/2010/main" val="1262788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C7931-D795-8A99-E51F-210455B4D775}"/>
              </a:ext>
            </a:extLst>
          </p:cNvPr>
          <p:cNvSpPr>
            <a:spLocks noGrp="1"/>
          </p:cNvSpPr>
          <p:nvPr>
            <p:ph type="title"/>
          </p:nvPr>
        </p:nvSpPr>
        <p:spPr/>
        <p:txBody>
          <a:bodyPr/>
          <a:lstStyle/>
          <a:p>
            <a:r>
              <a:rPr lang="en-US" dirty="0">
                <a:cs typeface="Sabon Next LT"/>
              </a:rPr>
              <a:t>Covalent Compounds</a:t>
            </a:r>
            <a:endParaRPr lang="en-US" dirty="0"/>
          </a:p>
        </p:txBody>
      </p:sp>
      <p:sp>
        <p:nvSpPr>
          <p:cNvPr id="3" name="Content Placeholder 2">
            <a:extLst>
              <a:ext uri="{FF2B5EF4-FFF2-40B4-BE49-F238E27FC236}">
                <a16:creationId xmlns:a16="http://schemas.microsoft.com/office/drawing/2014/main" id="{7BE5715C-FB20-E942-EB50-A050AD5CA41C}"/>
              </a:ext>
            </a:extLst>
          </p:cNvPr>
          <p:cNvSpPr>
            <a:spLocks noGrp="1"/>
          </p:cNvSpPr>
          <p:nvPr>
            <p:ph idx="1"/>
          </p:nvPr>
        </p:nvSpPr>
        <p:spPr>
          <a:xfrm>
            <a:off x="458694" y="1739900"/>
            <a:ext cx="5292912" cy="4757738"/>
          </a:xfrm>
        </p:spPr>
        <p:txBody>
          <a:bodyPr vert="horz" lIns="91440" tIns="45720" rIns="91440" bIns="45720" rtlCol="0" anchor="t">
            <a:normAutofit fontScale="85000" lnSpcReduction="20000"/>
          </a:bodyPr>
          <a:lstStyle/>
          <a:p>
            <a:r>
              <a:rPr lang="en-US" dirty="0"/>
              <a:t>Covalent (also called Molecular) Compounds are compounds </a:t>
            </a:r>
            <a:r>
              <a:rPr lang="en-US"/>
              <a:t>made of 2 or more non-metals (with no metals).</a:t>
            </a:r>
            <a:endParaRPr lang="en-US" dirty="0"/>
          </a:p>
          <a:p>
            <a:r>
              <a:rPr lang="en-US" dirty="0"/>
              <a:t>Instead of giving or taking electrons, covalent compounds share electrons. The goal is still to get a full outer shell.</a:t>
            </a:r>
          </a:p>
          <a:p>
            <a:r>
              <a:rPr lang="en-US" dirty="0"/>
              <a:t>No formal charges are used since they do not gain a full charge from this interaction.</a:t>
            </a:r>
          </a:p>
          <a:p>
            <a:r>
              <a:rPr lang="en-US" dirty="0"/>
              <a:t>Covalent compounds are used for most biological life.</a:t>
            </a:r>
          </a:p>
        </p:txBody>
      </p:sp>
      <p:pic>
        <p:nvPicPr>
          <p:cNvPr id="4" name="Picture 3" descr="Covalent Compounds - Examples and Properties">
            <a:extLst>
              <a:ext uri="{FF2B5EF4-FFF2-40B4-BE49-F238E27FC236}">
                <a16:creationId xmlns:a16="http://schemas.microsoft.com/office/drawing/2014/main" id="{D0D13C7E-4489-C33E-968E-03AFBEA02E86}"/>
              </a:ext>
            </a:extLst>
          </p:cNvPr>
          <p:cNvPicPr>
            <a:picLocks noChangeAspect="1"/>
          </p:cNvPicPr>
          <p:nvPr/>
        </p:nvPicPr>
        <p:blipFill>
          <a:blip r:embed="rId2"/>
          <a:stretch>
            <a:fillRect/>
          </a:stretch>
        </p:blipFill>
        <p:spPr>
          <a:xfrm>
            <a:off x="6096000" y="2238375"/>
            <a:ext cx="5800725" cy="3867150"/>
          </a:xfrm>
          <a:prstGeom prst="rect">
            <a:avLst/>
          </a:prstGeom>
        </p:spPr>
      </p:pic>
    </p:spTree>
    <p:extLst>
      <p:ext uri="{BB962C8B-B14F-4D97-AF65-F5344CB8AC3E}">
        <p14:creationId xmlns:p14="http://schemas.microsoft.com/office/powerpoint/2010/main" val="812741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4154B-305A-A81A-4DCB-BB6BF4854826}"/>
              </a:ext>
            </a:extLst>
          </p:cNvPr>
          <p:cNvSpPr>
            <a:spLocks noGrp="1"/>
          </p:cNvSpPr>
          <p:nvPr>
            <p:ph type="title"/>
          </p:nvPr>
        </p:nvSpPr>
        <p:spPr/>
        <p:txBody>
          <a:bodyPr/>
          <a:lstStyle/>
          <a:p>
            <a:r>
              <a:rPr lang="en-US" dirty="0">
                <a:cs typeface="Sabon Next LT"/>
              </a:rPr>
              <a:t>Lewis Models</a:t>
            </a:r>
            <a:endParaRPr lang="en-US" dirty="0"/>
          </a:p>
        </p:txBody>
      </p:sp>
      <p:sp>
        <p:nvSpPr>
          <p:cNvPr id="3" name="Content Placeholder 2">
            <a:extLst>
              <a:ext uri="{FF2B5EF4-FFF2-40B4-BE49-F238E27FC236}">
                <a16:creationId xmlns:a16="http://schemas.microsoft.com/office/drawing/2014/main" id="{8FCF0593-5D05-A7F2-AF14-CD14B4D7E6EB}"/>
              </a:ext>
            </a:extLst>
          </p:cNvPr>
          <p:cNvSpPr>
            <a:spLocks noGrp="1"/>
          </p:cNvSpPr>
          <p:nvPr>
            <p:ph idx="1"/>
          </p:nvPr>
        </p:nvSpPr>
        <p:spPr>
          <a:xfrm>
            <a:off x="458694" y="1635125"/>
            <a:ext cx="5340537" cy="5138738"/>
          </a:xfrm>
        </p:spPr>
        <p:txBody>
          <a:bodyPr vert="horz" lIns="91440" tIns="45720" rIns="91440" bIns="45720" rtlCol="0" anchor="t">
            <a:normAutofit fontScale="85000" lnSpcReduction="20000"/>
          </a:bodyPr>
          <a:lstStyle/>
          <a:p>
            <a:r>
              <a:rPr lang="en-US" dirty="0"/>
              <a:t>In the previous slide, Lewis Models were used </a:t>
            </a:r>
            <a:r>
              <a:rPr lang="en-US"/>
              <a:t>instead</a:t>
            </a:r>
            <a:r>
              <a:rPr lang="en-US" dirty="0"/>
              <a:t> of Bohr Models.</a:t>
            </a:r>
          </a:p>
          <a:p>
            <a:r>
              <a:rPr lang="en-US" dirty="0"/>
              <a:t>Lewis Models are simplified Bohr Models commonly used for covalent compounds.</a:t>
            </a:r>
          </a:p>
          <a:p>
            <a:r>
              <a:rPr lang="en-US" dirty="0"/>
              <a:t>Lewis models only draw in the outer most electrons, as they </a:t>
            </a:r>
            <a:r>
              <a:rPr lang="en-US"/>
              <a:t>are the electrons used for binding.</a:t>
            </a:r>
            <a:endParaRPr lang="en-US" dirty="0"/>
          </a:p>
          <a:p>
            <a:r>
              <a:rPr lang="en-US" dirty="0"/>
              <a:t>The outer most electrons are called </a:t>
            </a:r>
            <a:r>
              <a:rPr lang="en-US" b="1" dirty="0"/>
              <a:t>Valence Electrons.</a:t>
            </a:r>
          </a:p>
          <a:p>
            <a:r>
              <a:rPr lang="en-US" dirty="0"/>
              <a:t>If we form a bond between two non-metals, a line represents a pair of</a:t>
            </a:r>
            <a:r>
              <a:rPr lang="en-US"/>
              <a:t> shared electrons.</a:t>
            </a:r>
            <a:endParaRPr lang="en-US" dirty="0"/>
          </a:p>
        </p:txBody>
      </p:sp>
      <p:pic>
        <p:nvPicPr>
          <p:cNvPr id="5" name="Picture 4" descr="A diagram of a element&#10;&#10;Description automatically generated">
            <a:extLst>
              <a:ext uri="{FF2B5EF4-FFF2-40B4-BE49-F238E27FC236}">
                <a16:creationId xmlns:a16="http://schemas.microsoft.com/office/drawing/2014/main" id="{9568BB99-F1DC-9BCB-A770-1A643357538D}"/>
              </a:ext>
            </a:extLst>
          </p:cNvPr>
          <p:cNvPicPr>
            <a:picLocks noChangeAspect="1"/>
          </p:cNvPicPr>
          <p:nvPr/>
        </p:nvPicPr>
        <p:blipFill>
          <a:blip r:embed="rId2"/>
          <a:stretch>
            <a:fillRect/>
          </a:stretch>
        </p:blipFill>
        <p:spPr>
          <a:xfrm>
            <a:off x="5772150" y="189308"/>
            <a:ext cx="6267450" cy="3917160"/>
          </a:xfrm>
          <a:prstGeom prst="rect">
            <a:avLst/>
          </a:prstGeom>
        </p:spPr>
      </p:pic>
      <p:pic>
        <p:nvPicPr>
          <p:cNvPr id="6" name="Picture 5" descr="Lewis Dot Structure For H2Co">
            <a:extLst>
              <a:ext uri="{FF2B5EF4-FFF2-40B4-BE49-F238E27FC236}">
                <a16:creationId xmlns:a16="http://schemas.microsoft.com/office/drawing/2014/main" id="{C7B90A04-14BC-02E5-9E12-E0EB5E3C3214}"/>
              </a:ext>
            </a:extLst>
          </p:cNvPr>
          <p:cNvPicPr>
            <a:picLocks noChangeAspect="1"/>
          </p:cNvPicPr>
          <p:nvPr/>
        </p:nvPicPr>
        <p:blipFill>
          <a:blip r:embed="rId3"/>
          <a:stretch>
            <a:fillRect/>
          </a:stretch>
        </p:blipFill>
        <p:spPr>
          <a:xfrm>
            <a:off x="7643812" y="4105275"/>
            <a:ext cx="2419350" cy="2847975"/>
          </a:xfrm>
          <a:prstGeom prst="rect">
            <a:avLst/>
          </a:prstGeom>
        </p:spPr>
      </p:pic>
    </p:spTree>
    <p:extLst>
      <p:ext uri="{BB962C8B-B14F-4D97-AF65-F5344CB8AC3E}">
        <p14:creationId xmlns:p14="http://schemas.microsoft.com/office/powerpoint/2010/main" val="2521196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4154B-305A-A81A-4DCB-BB6BF4854826}"/>
              </a:ext>
            </a:extLst>
          </p:cNvPr>
          <p:cNvSpPr>
            <a:spLocks noGrp="1"/>
          </p:cNvSpPr>
          <p:nvPr>
            <p:ph type="title"/>
          </p:nvPr>
        </p:nvSpPr>
        <p:spPr/>
        <p:txBody>
          <a:bodyPr>
            <a:normAutofit fontScale="90000"/>
          </a:bodyPr>
          <a:lstStyle/>
          <a:p>
            <a:r>
              <a:rPr lang="en-US" dirty="0">
                <a:cs typeface="Sabon Next LT"/>
              </a:rPr>
              <a:t>Naming and Creating formulas for Covalent Compounds</a:t>
            </a:r>
            <a:endParaRPr lang="en-US" dirty="0"/>
          </a:p>
        </p:txBody>
      </p:sp>
      <p:sp>
        <p:nvSpPr>
          <p:cNvPr id="3" name="Content Placeholder 2">
            <a:extLst>
              <a:ext uri="{FF2B5EF4-FFF2-40B4-BE49-F238E27FC236}">
                <a16:creationId xmlns:a16="http://schemas.microsoft.com/office/drawing/2014/main" id="{8FCF0593-5D05-A7F2-AF14-CD14B4D7E6EB}"/>
              </a:ext>
            </a:extLst>
          </p:cNvPr>
          <p:cNvSpPr>
            <a:spLocks noGrp="1"/>
          </p:cNvSpPr>
          <p:nvPr>
            <p:ph idx="1"/>
          </p:nvPr>
        </p:nvSpPr>
        <p:spPr>
          <a:xfrm>
            <a:off x="458694" y="1986032"/>
            <a:ext cx="5578662" cy="4997518"/>
          </a:xfrm>
        </p:spPr>
        <p:txBody>
          <a:bodyPr vert="horz" lIns="91440" tIns="45720" rIns="91440" bIns="45720" rtlCol="0" anchor="t">
            <a:normAutofit fontScale="77500" lnSpcReduction="20000"/>
          </a:bodyPr>
          <a:lstStyle/>
          <a:p>
            <a:r>
              <a:rPr lang="en-US" dirty="0"/>
              <a:t>The formulas are still based on the number of each element needed to achieve full outer shells in each element.</a:t>
            </a:r>
          </a:p>
          <a:p>
            <a:r>
              <a:rPr lang="en-US" dirty="0"/>
              <a:t>To name these compounds, the number of each element needed corresponds to a </a:t>
            </a:r>
            <a:r>
              <a:rPr lang="en-US" b="1" dirty="0"/>
              <a:t>pre</a:t>
            </a:r>
            <a:r>
              <a:rPr lang="en-US" dirty="0"/>
              <a:t>fix that goes in front of each element.</a:t>
            </a:r>
          </a:p>
          <a:p>
            <a:r>
              <a:rPr lang="en-US" dirty="0"/>
              <a:t>If the first element only needs 1, do not write mono.</a:t>
            </a:r>
          </a:p>
          <a:p>
            <a:r>
              <a:rPr lang="en-US" dirty="0"/>
              <a:t>If the second element is oxygen, some prefixes form conjunctions with the "o". Example: </a:t>
            </a:r>
            <a:r>
              <a:rPr lang="en-US" b="1" dirty="0">
                <a:solidFill>
                  <a:schemeClr val="accent3">
                    <a:lumMod val="75000"/>
                  </a:schemeClr>
                </a:solidFill>
              </a:rPr>
              <a:t>Carbon mon</a:t>
            </a:r>
            <a:r>
              <a:rPr lang="en-US" b="1" u="sng" dirty="0">
                <a:solidFill>
                  <a:schemeClr val="accent3">
                    <a:lumMod val="75000"/>
                  </a:schemeClr>
                </a:solidFill>
              </a:rPr>
              <a:t>o</a:t>
            </a:r>
            <a:r>
              <a:rPr lang="en-US" b="1" dirty="0">
                <a:solidFill>
                  <a:schemeClr val="accent3">
                    <a:lumMod val="75000"/>
                  </a:schemeClr>
                </a:solidFill>
              </a:rPr>
              <a:t>xide</a:t>
            </a:r>
            <a:r>
              <a:rPr lang="en-US" dirty="0"/>
              <a:t> instead of </a:t>
            </a:r>
            <a:r>
              <a:rPr lang="en-US" b="1" dirty="0">
                <a:solidFill>
                  <a:srgbClr val="C00000"/>
                </a:solidFill>
              </a:rPr>
              <a:t>Carbon </a:t>
            </a:r>
            <a:r>
              <a:rPr lang="en-US" b="1" err="1">
                <a:solidFill>
                  <a:srgbClr val="C00000"/>
                </a:solidFill>
              </a:rPr>
              <a:t>Mon</a:t>
            </a:r>
            <a:r>
              <a:rPr lang="en-US" b="1" u="sng" err="1">
                <a:solidFill>
                  <a:srgbClr val="C00000"/>
                </a:solidFill>
              </a:rPr>
              <a:t>oo</a:t>
            </a:r>
            <a:r>
              <a:rPr lang="en-US" b="1" err="1">
                <a:solidFill>
                  <a:srgbClr val="C00000"/>
                </a:solidFill>
              </a:rPr>
              <a:t>xide</a:t>
            </a:r>
            <a:r>
              <a:rPr lang="en-US" b="1" dirty="0">
                <a:solidFill>
                  <a:srgbClr val="C00000"/>
                </a:solidFill>
              </a:rPr>
              <a:t>.</a:t>
            </a:r>
          </a:p>
        </p:txBody>
      </p:sp>
      <p:pic>
        <p:nvPicPr>
          <p:cNvPr id="4" name="Picture 3" descr="A blue circle with circles and a letter o&#10;&#10;Description automatically generated">
            <a:extLst>
              <a:ext uri="{FF2B5EF4-FFF2-40B4-BE49-F238E27FC236}">
                <a16:creationId xmlns:a16="http://schemas.microsoft.com/office/drawing/2014/main" id="{35B1F44E-981A-1F5E-895D-913D85E80370}"/>
              </a:ext>
            </a:extLst>
          </p:cNvPr>
          <p:cNvPicPr>
            <a:picLocks noChangeAspect="1"/>
          </p:cNvPicPr>
          <p:nvPr/>
        </p:nvPicPr>
        <p:blipFill>
          <a:blip r:embed="rId2"/>
          <a:stretch>
            <a:fillRect/>
          </a:stretch>
        </p:blipFill>
        <p:spPr>
          <a:xfrm>
            <a:off x="6591300" y="1425544"/>
            <a:ext cx="2743200" cy="1339913"/>
          </a:xfrm>
          <a:prstGeom prst="rect">
            <a:avLst/>
          </a:prstGeom>
        </p:spPr>
      </p:pic>
      <p:pic>
        <p:nvPicPr>
          <p:cNvPr id="6" name="Picture 5" descr="VSEPR">
            <a:extLst>
              <a:ext uri="{FF2B5EF4-FFF2-40B4-BE49-F238E27FC236}">
                <a16:creationId xmlns:a16="http://schemas.microsoft.com/office/drawing/2014/main" id="{B3390F4E-2A31-1440-7805-EDB361306D4A}"/>
              </a:ext>
            </a:extLst>
          </p:cNvPr>
          <p:cNvPicPr>
            <a:picLocks noChangeAspect="1"/>
          </p:cNvPicPr>
          <p:nvPr/>
        </p:nvPicPr>
        <p:blipFill>
          <a:blip r:embed="rId3"/>
          <a:stretch>
            <a:fillRect/>
          </a:stretch>
        </p:blipFill>
        <p:spPr>
          <a:xfrm>
            <a:off x="6591300" y="2845996"/>
            <a:ext cx="2743199" cy="2137558"/>
          </a:xfrm>
          <a:prstGeom prst="rect">
            <a:avLst/>
          </a:prstGeom>
        </p:spPr>
      </p:pic>
      <p:sp>
        <p:nvSpPr>
          <p:cNvPr id="8" name="Content Placeholder 2">
            <a:extLst>
              <a:ext uri="{FF2B5EF4-FFF2-40B4-BE49-F238E27FC236}">
                <a16:creationId xmlns:a16="http://schemas.microsoft.com/office/drawing/2014/main" id="{298C645C-5E7C-2F40-3671-C6ABBCFC6F48}"/>
              </a:ext>
            </a:extLst>
          </p:cNvPr>
          <p:cNvSpPr txBox="1">
            <a:spLocks/>
          </p:cNvSpPr>
          <p:nvPr/>
        </p:nvSpPr>
        <p:spPr>
          <a:xfrm>
            <a:off x="6392769" y="5073650"/>
            <a:ext cx="4654737" cy="1785938"/>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Common Name: Water</a:t>
            </a:r>
          </a:p>
          <a:p>
            <a:pPr marL="0" indent="0">
              <a:buNone/>
            </a:pPr>
            <a:r>
              <a:rPr lang="en-US" b="1" dirty="0"/>
              <a:t>Covalent name: </a:t>
            </a:r>
          </a:p>
          <a:p>
            <a:pPr marL="0" indent="0">
              <a:buNone/>
            </a:pPr>
            <a:r>
              <a:rPr lang="en-US" b="1" dirty="0"/>
              <a:t>Dihydrogen Monoxide</a:t>
            </a:r>
            <a:endParaRPr lang="en-US"/>
          </a:p>
          <a:p>
            <a:pPr marL="0" indent="0">
              <a:buNone/>
            </a:pPr>
            <a:r>
              <a:rPr lang="en-US" b="1" dirty="0"/>
              <a:t>Formula: H</a:t>
            </a:r>
            <a:r>
              <a:rPr lang="en-US" b="1" baseline="-25000" dirty="0"/>
              <a:t>2</a:t>
            </a:r>
            <a:r>
              <a:rPr lang="en-US" b="1" dirty="0"/>
              <a:t>O</a:t>
            </a:r>
          </a:p>
        </p:txBody>
      </p:sp>
      <p:pic>
        <p:nvPicPr>
          <p:cNvPr id="9" name="Picture 8" descr="A white background with black text&#10;&#10;Description automatically generated">
            <a:extLst>
              <a:ext uri="{FF2B5EF4-FFF2-40B4-BE49-F238E27FC236}">
                <a16:creationId xmlns:a16="http://schemas.microsoft.com/office/drawing/2014/main" id="{62AD8D0E-BE12-6727-A4EE-CE1E0A25656F}"/>
              </a:ext>
            </a:extLst>
          </p:cNvPr>
          <p:cNvPicPr>
            <a:picLocks noChangeAspect="1"/>
          </p:cNvPicPr>
          <p:nvPr/>
        </p:nvPicPr>
        <p:blipFill>
          <a:blip r:embed="rId4"/>
          <a:stretch>
            <a:fillRect/>
          </a:stretch>
        </p:blipFill>
        <p:spPr>
          <a:xfrm>
            <a:off x="10091738" y="1671638"/>
            <a:ext cx="2028825" cy="3305175"/>
          </a:xfrm>
          <a:prstGeom prst="rect">
            <a:avLst/>
          </a:prstGeom>
        </p:spPr>
      </p:pic>
    </p:spTree>
    <p:extLst>
      <p:ext uri="{BB962C8B-B14F-4D97-AF65-F5344CB8AC3E}">
        <p14:creationId xmlns:p14="http://schemas.microsoft.com/office/powerpoint/2010/main" val="3649715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8BAAA-7E9C-DBFE-750F-374DBCBD1E3E}"/>
              </a:ext>
            </a:extLst>
          </p:cNvPr>
          <p:cNvSpPr>
            <a:spLocks noGrp="1"/>
          </p:cNvSpPr>
          <p:nvPr>
            <p:ph type="title"/>
          </p:nvPr>
        </p:nvSpPr>
        <p:spPr/>
        <p:txBody>
          <a:bodyPr/>
          <a:lstStyle/>
          <a:p>
            <a:r>
              <a:rPr lang="en-US" dirty="0">
                <a:cs typeface="Sabon Next LT"/>
              </a:rPr>
              <a:t>Diatomic elements</a:t>
            </a:r>
            <a:endParaRPr lang="en-US" dirty="0"/>
          </a:p>
        </p:txBody>
      </p:sp>
      <p:sp>
        <p:nvSpPr>
          <p:cNvPr id="3" name="Content Placeholder 2">
            <a:extLst>
              <a:ext uri="{FF2B5EF4-FFF2-40B4-BE49-F238E27FC236}">
                <a16:creationId xmlns:a16="http://schemas.microsoft.com/office/drawing/2014/main" id="{C7E5C50C-8907-5EDD-B010-FDA054114802}"/>
              </a:ext>
            </a:extLst>
          </p:cNvPr>
          <p:cNvSpPr>
            <a:spLocks noGrp="1"/>
          </p:cNvSpPr>
          <p:nvPr>
            <p:ph idx="1"/>
          </p:nvPr>
        </p:nvSpPr>
        <p:spPr>
          <a:xfrm>
            <a:off x="458694" y="1519841"/>
            <a:ext cx="5211743" cy="5339577"/>
          </a:xfrm>
        </p:spPr>
        <p:txBody>
          <a:bodyPr vert="horz" lIns="91440" tIns="45720" rIns="91440" bIns="45720" rtlCol="0" anchor="t">
            <a:normAutofit fontScale="85000" lnSpcReduction="10000"/>
          </a:bodyPr>
          <a:lstStyle/>
          <a:p>
            <a:r>
              <a:rPr lang="en-US" b="1" dirty="0"/>
              <a:t>Diatomic elements </a:t>
            </a:r>
            <a:r>
              <a:rPr lang="en-US" dirty="0"/>
              <a:t>are elements that like to exist in pairs. To do this, an atom will create covalent bond(s) with another of atom of the same element.</a:t>
            </a:r>
          </a:p>
          <a:p>
            <a:r>
              <a:rPr lang="en-US" dirty="0"/>
              <a:t>These elements are H, N, O, F, Cl, Br, and I. You can remember where they are based on the "7" shape on the right of the periodic table, plus hydrogen on the left.</a:t>
            </a:r>
          </a:p>
          <a:p>
            <a:r>
              <a:rPr lang="en-US" dirty="0"/>
              <a:t>Additionally, pure phosphorus exists as P</a:t>
            </a:r>
            <a:r>
              <a:rPr lang="en-US" baseline="-25000" dirty="0"/>
              <a:t>4</a:t>
            </a:r>
            <a:r>
              <a:rPr lang="en-US" dirty="0"/>
              <a:t>, and pure sulfur exists as S</a:t>
            </a:r>
            <a:r>
              <a:rPr lang="en-US" baseline="-25000" dirty="0"/>
              <a:t>8</a:t>
            </a:r>
            <a:r>
              <a:rPr lang="en-US" dirty="0"/>
              <a:t>.</a:t>
            </a:r>
          </a:p>
        </p:txBody>
      </p:sp>
      <p:pic>
        <p:nvPicPr>
          <p:cNvPr id="4" name="Picture 3" descr="PPT - Chemical Reactions PowerPoint Presentation, free download - ID:3197187">
            <a:extLst>
              <a:ext uri="{FF2B5EF4-FFF2-40B4-BE49-F238E27FC236}">
                <a16:creationId xmlns:a16="http://schemas.microsoft.com/office/drawing/2014/main" id="{C4465BC0-D240-BE90-E344-892D855F32B9}"/>
              </a:ext>
            </a:extLst>
          </p:cNvPr>
          <p:cNvPicPr>
            <a:picLocks noChangeAspect="1"/>
          </p:cNvPicPr>
          <p:nvPr/>
        </p:nvPicPr>
        <p:blipFill>
          <a:blip r:embed="rId2"/>
          <a:stretch>
            <a:fillRect/>
          </a:stretch>
        </p:blipFill>
        <p:spPr>
          <a:xfrm>
            <a:off x="6098500" y="1386111"/>
            <a:ext cx="5991068" cy="4493300"/>
          </a:xfrm>
          <a:prstGeom prst="rect">
            <a:avLst/>
          </a:prstGeom>
        </p:spPr>
      </p:pic>
    </p:spTree>
    <p:extLst>
      <p:ext uri="{BB962C8B-B14F-4D97-AF65-F5344CB8AC3E}">
        <p14:creationId xmlns:p14="http://schemas.microsoft.com/office/powerpoint/2010/main" val="1704145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F28B2-7E4C-2A49-BB5A-D1ED0F6171DB}"/>
              </a:ext>
            </a:extLst>
          </p:cNvPr>
          <p:cNvSpPr>
            <a:spLocks noGrp="1"/>
          </p:cNvSpPr>
          <p:nvPr>
            <p:ph type="title"/>
          </p:nvPr>
        </p:nvSpPr>
        <p:spPr/>
        <p:txBody>
          <a:bodyPr/>
          <a:lstStyle/>
          <a:p>
            <a:r>
              <a:rPr lang="en-US" dirty="0">
                <a:cs typeface="Sabon Next LT"/>
              </a:rPr>
              <a:t>Atoms and Bohr Models</a:t>
            </a:r>
            <a:endParaRPr lang="en-US" dirty="0"/>
          </a:p>
        </p:txBody>
      </p:sp>
      <p:sp>
        <p:nvSpPr>
          <p:cNvPr id="3" name="Content Placeholder 2">
            <a:extLst>
              <a:ext uri="{FF2B5EF4-FFF2-40B4-BE49-F238E27FC236}">
                <a16:creationId xmlns:a16="http://schemas.microsoft.com/office/drawing/2014/main" id="{34BB135E-5EBB-59A8-7DB7-A52926A28893}"/>
              </a:ext>
            </a:extLst>
          </p:cNvPr>
          <p:cNvSpPr>
            <a:spLocks noGrp="1"/>
          </p:cNvSpPr>
          <p:nvPr>
            <p:ph idx="1"/>
          </p:nvPr>
        </p:nvSpPr>
        <p:spPr>
          <a:xfrm>
            <a:off x="458694" y="1663700"/>
            <a:ext cx="5159562" cy="5129213"/>
          </a:xfrm>
        </p:spPr>
        <p:txBody>
          <a:bodyPr vert="horz" lIns="91440" tIns="45720" rIns="91440" bIns="45720" rtlCol="0" anchor="t">
            <a:normAutofit fontScale="85000" lnSpcReduction="20000"/>
          </a:bodyPr>
          <a:lstStyle/>
          <a:p>
            <a:r>
              <a:rPr lang="en-US" dirty="0"/>
              <a:t>Our world is made up of tiny particles called atoms. </a:t>
            </a:r>
            <a:endParaRPr lang="en-US"/>
          </a:p>
          <a:p>
            <a:r>
              <a:rPr lang="en-US" dirty="0"/>
              <a:t>The atoms are made up of even smaller particles called subatomic particles. </a:t>
            </a:r>
            <a:endParaRPr lang="en-US"/>
          </a:p>
          <a:p>
            <a:pPr lvl="1">
              <a:buFont typeface="Courier New" panose="020B0604020202020204" pitchFamily="34" charset="0"/>
              <a:buChar char="o"/>
            </a:pPr>
            <a:r>
              <a:rPr lang="en-US" dirty="0"/>
              <a:t>Positive (+) Protons</a:t>
            </a:r>
          </a:p>
          <a:p>
            <a:pPr lvl="1">
              <a:buFont typeface="Courier New" panose="020B0604020202020204" pitchFamily="34" charset="0"/>
              <a:buChar char="o"/>
            </a:pPr>
            <a:r>
              <a:rPr lang="en-US" dirty="0"/>
              <a:t>Negative (-) Electrons</a:t>
            </a:r>
          </a:p>
          <a:p>
            <a:pPr lvl="1">
              <a:buFont typeface="Courier New" panose="020B0604020202020204" pitchFamily="34" charset="0"/>
              <a:buChar char="o"/>
            </a:pPr>
            <a:r>
              <a:rPr lang="en-US" dirty="0"/>
              <a:t>Neutral (0) Neutrons</a:t>
            </a:r>
          </a:p>
          <a:p>
            <a:r>
              <a:rPr lang="en-US" dirty="0"/>
              <a:t>The Electrons are located in the shells/orbits (circles). They are almost weightless.</a:t>
            </a:r>
          </a:p>
          <a:p>
            <a:r>
              <a:rPr lang="en-US" dirty="0"/>
              <a:t>The Neutrons and Protons are located in the nucleus (center). They contain the mass of an atom.</a:t>
            </a:r>
          </a:p>
        </p:txBody>
      </p:sp>
      <p:pic>
        <p:nvPicPr>
          <p:cNvPr id="12" name="Picture 11" descr="Bohr model | Description, Hydrogen, Development, &amp; Facts | Britannica">
            <a:extLst>
              <a:ext uri="{FF2B5EF4-FFF2-40B4-BE49-F238E27FC236}">
                <a16:creationId xmlns:a16="http://schemas.microsoft.com/office/drawing/2014/main" id="{D82C0C5B-D96A-8C4B-8F82-E09B003CC355}"/>
              </a:ext>
            </a:extLst>
          </p:cNvPr>
          <p:cNvPicPr>
            <a:picLocks noChangeAspect="1"/>
          </p:cNvPicPr>
          <p:nvPr/>
        </p:nvPicPr>
        <p:blipFill>
          <a:blip r:embed="rId2"/>
          <a:stretch>
            <a:fillRect/>
          </a:stretch>
        </p:blipFill>
        <p:spPr>
          <a:xfrm>
            <a:off x="5591175" y="1666589"/>
            <a:ext cx="6505574" cy="4343971"/>
          </a:xfrm>
          <a:prstGeom prst="rect">
            <a:avLst/>
          </a:prstGeom>
        </p:spPr>
      </p:pic>
    </p:spTree>
    <p:extLst>
      <p:ext uri="{BB962C8B-B14F-4D97-AF65-F5344CB8AC3E}">
        <p14:creationId xmlns:p14="http://schemas.microsoft.com/office/powerpoint/2010/main" val="3749822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F28B2-7E4C-2A49-BB5A-D1ED0F6171DB}"/>
              </a:ext>
            </a:extLst>
          </p:cNvPr>
          <p:cNvSpPr>
            <a:spLocks noGrp="1"/>
          </p:cNvSpPr>
          <p:nvPr>
            <p:ph type="title"/>
          </p:nvPr>
        </p:nvSpPr>
        <p:spPr/>
        <p:txBody>
          <a:bodyPr/>
          <a:lstStyle/>
          <a:p>
            <a:r>
              <a:rPr lang="en-US" dirty="0">
                <a:cs typeface="Sabon Next LT"/>
              </a:rPr>
              <a:t>Atoms and Bohr Models</a:t>
            </a:r>
            <a:endParaRPr lang="en-US" dirty="0"/>
          </a:p>
        </p:txBody>
      </p:sp>
      <p:sp>
        <p:nvSpPr>
          <p:cNvPr id="3" name="Content Placeholder 2">
            <a:extLst>
              <a:ext uri="{FF2B5EF4-FFF2-40B4-BE49-F238E27FC236}">
                <a16:creationId xmlns:a16="http://schemas.microsoft.com/office/drawing/2014/main" id="{34BB135E-5EBB-59A8-7DB7-A52926A28893}"/>
              </a:ext>
            </a:extLst>
          </p:cNvPr>
          <p:cNvSpPr>
            <a:spLocks noGrp="1"/>
          </p:cNvSpPr>
          <p:nvPr>
            <p:ph idx="1"/>
          </p:nvPr>
        </p:nvSpPr>
        <p:spPr>
          <a:xfrm>
            <a:off x="201519" y="1663700"/>
            <a:ext cx="4759512" cy="5129213"/>
          </a:xfrm>
        </p:spPr>
        <p:txBody>
          <a:bodyPr vert="horz" lIns="91440" tIns="45720" rIns="91440" bIns="45720" rtlCol="0" anchor="t">
            <a:normAutofit fontScale="85000" lnSpcReduction="20000"/>
          </a:bodyPr>
          <a:lstStyle/>
          <a:p>
            <a:r>
              <a:rPr lang="en-US" dirty="0">
                <a:ea typeface="+mn-lt"/>
                <a:cs typeface="+mn-lt"/>
              </a:rPr>
              <a:t>An element is a substance that cannot be broken down into any other </a:t>
            </a:r>
            <a:r>
              <a:rPr lang="en-US">
                <a:ea typeface="+mn-lt"/>
                <a:cs typeface="+mn-lt"/>
              </a:rPr>
              <a:t>substance.</a:t>
            </a:r>
            <a:endParaRPr lang="en-US" dirty="0"/>
          </a:p>
          <a:p>
            <a:r>
              <a:rPr lang="en-US" dirty="0"/>
              <a:t>The periodic table shows information about each </a:t>
            </a:r>
            <a:r>
              <a:rPr lang="en-US"/>
              <a:t>type of element.</a:t>
            </a:r>
          </a:p>
          <a:p>
            <a:pPr lvl="1">
              <a:buFont typeface="Courier New" panose="020B0604020202020204" pitchFamily="34" charset="0"/>
              <a:buChar char="o"/>
            </a:pPr>
            <a:r>
              <a:rPr lang="en-US" dirty="0"/>
              <a:t>The Atomic number is the number of protons</a:t>
            </a:r>
          </a:p>
          <a:p>
            <a:pPr lvl="1">
              <a:buFont typeface="Courier New" panose="020B0604020202020204" pitchFamily="34" charset="0"/>
              <a:buChar char="o"/>
            </a:pPr>
            <a:r>
              <a:rPr lang="en-US" dirty="0"/>
              <a:t>The number of electrons in a </a:t>
            </a:r>
            <a:r>
              <a:rPr lang="en-US" u="sng" dirty="0"/>
              <a:t>neutral</a:t>
            </a:r>
            <a:r>
              <a:rPr lang="en-US" dirty="0"/>
              <a:t> atom is equal to the number of atoms</a:t>
            </a:r>
          </a:p>
          <a:p>
            <a:pPr lvl="1">
              <a:buFont typeface="Courier New" panose="020B0604020202020204" pitchFamily="34" charset="0"/>
              <a:buChar char="o"/>
            </a:pPr>
            <a:r>
              <a:rPr lang="en-US" dirty="0"/>
              <a:t>The atomic weight is the mass of the element and is equal to the number of protons and neutrons. Subtract the protons and you are left with the number of neutrons.</a:t>
            </a:r>
          </a:p>
        </p:txBody>
      </p:sp>
      <p:pic>
        <p:nvPicPr>
          <p:cNvPr id="10" name="Picture 9" descr="A diagram of a periodic table&#10;&#10;Description automatically generated">
            <a:extLst>
              <a:ext uri="{FF2B5EF4-FFF2-40B4-BE49-F238E27FC236}">
                <a16:creationId xmlns:a16="http://schemas.microsoft.com/office/drawing/2014/main" id="{C22DBB53-0F4A-A020-C5B2-AAA5D83B3259}"/>
              </a:ext>
            </a:extLst>
          </p:cNvPr>
          <p:cNvPicPr>
            <a:picLocks noChangeAspect="1"/>
          </p:cNvPicPr>
          <p:nvPr/>
        </p:nvPicPr>
        <p:blipFill>
          <a:blip r:embed="rId2"/>
          <a:stretch>
            <a:fillRect/>
          </a:stretch>
        </p:blipFill>
        <p:spPr>
          <a:xfrm>
            <a:off x="8620125" y="2336386"/>
            <a:ext cx="3114675" cy="3185353"/>
          </a:xfrm>
          <a:prstGeom prst="rect">
            <a:avLst/>
          </a:prstGeom>
        </p:spPr>
      </p:pic>
      <p:pic>
        <p:nvPicPr>
          <p:cNvPr id="11" name="Picture 10" descr="A yellow square with black and blue text&#10;&#10;Description automatically generated">
            <a:extLst>
              <a:ext uri="{FF2B5EF4-FFF2-40B4-BE49-F238E27FC236}">
                <a16:creationId xmlns:a16="http://schemas.microsoft.com/office/drawing/2014/main" id="{B4B17737-261B-49A2-2AD7-195F0CA0B236}"/>
              </a:ext>
            </a:extLst>
          </p:cNvPr>
          <p:cNvPicPr>
            <a:picLocks noChangeAspect="1"/>
          </p:cNvPicPr>
          <p:nvPr/>
        </p:nvPicPr>
        <p:blipFill>
          <a:blip r:embed="rId3"/>
          <a:stretch>
            <a:fillRect/>
          </a:stretch>
        </p:blipFill>
        <p:spPr>
          <a:xfrm>
            <a:off x="6762750" y="194026"/>
            <a:ext cx="5343525" cy="2069397"/>
          </a:xfrm>
          <a:prstGeom prst="rect">
            <a:avLst/>
          </a:prstGeom>
        </p:spPr>
      </p:pic>
      <p:sp>
        <p:nvSpPr>
          <p:cNvPr id="5" name="Content Placeholder 2">
            <a:extLst>
              <a:ext uri="{FF2B5EF4-FFF2-40B4-BE49-F238E27FC236}">
                <a16:creationId xmlns:a16="http://schemas.microsoft.com/office/drawing/2014/main" id="{DD472D4B-2424-DA94-5EA9-B956CDD1C06C}"/>
              </a:ext>
            </a:extLst>
          </p:cNvPr>
          <p:cNvSpPr txBox="1">
            <a:spLocks/>
          </p:cNvSpPr>
          <p:nvPr/>
        </p:nvSpPr>
        <p:spPr>
          <a:xfrm>
            <a:off x="4964019" y="2378075"/>
            <a:ext cx="3111687" cy="4414838"/>
          </a:xfrm>
          <a:prstGeom prst="rect">
            <a:avLst/>
          </a:prstGeom>
        </p:spPr>
        <p:txBody>
          <a:bodyPr vert="horz" lIns="91440" tIns="45720" rIns="91440" bIns="45720" rtlCol="0" anchor="t">
            <a:normAutofit fontScale="70000" lnSpcReduction="20000"/>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ea typeface="+mn-lt"/>
                <a:cs typeface="+mn-lt"/>
              </a:rPr>
              <a:t>In a Bohr model, the maximum number of electrons in each shell follows the pattern 2,8,8,18*.</a:t>
            </a:r>
          </a:p>
          <a:p>
            <a:r>
              <a:rPr lang="en-US" dirty="0"/>
              <a:t>* After element 20, the Bohr model does not work.</a:t>
            </a:r>
          </a:p>
          <a:p>
            <a:r>
              <a:rPr lang="en-US" dirty="0"/>
              <a:t>The protons and neutrons would be written in the center.</a:t>
            </a:r>
          </a:p>
          <a:p>
            <a:r>
              <a:rPr lang="en-US" b="1" dirty="0"/>
              <a:t>Always capitalize the first letter of the element</a:t>
            </a:r>
          </a:p>
        </p:txBody>
      </p:sp>
      <p:sp>
        <p:nvSpPr>
          <p:cNvPr id="4" name="Content Placeholder 2">
            <a:extLst>
              <a:ext uri="{FF2B5EF4-FFF2-40B4-BE49-F238E27FC236}">
                <a16:creationId xmlns:a16="http://schemas.microsoft.com/office/drawing/2014/main" id="{F41FCAE9-7AF7-A6E3-DF4F-03CBC65075C1}"/>
              </a:ext>
            </a:extLst>
          </p:cNvPr>
          <p:cNvSpPr txBox="1">
            <a:spLocks/>
          </p:cNvSpPr>
          <p:nvPr/>
        </p:nvSpPr>
        <p:spPr>
          <a:xfrm>
            <a:off x="8173943" y="5797550"/>
            <a:ext cx="4016562" cy="881063"/>
          </a:xfrm>
          <a:prstGeom prst="rect">
            <a:avLst/>
          </a:prstGeom>
        </p:spPr>
        <p:txBody>
          <a:bodyPr vert="horz" lIns="91440" tIns="45720" rIns="91440" bIns="45720" rtlCol="0" anchor="t">
            <a:normAutofit fontScale="85000" lnSpcReduction="10000"/>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ea typeface="+mn-lt"/>
                <a:cs typeface="+mn-lt"/>
              </a:rPr>
              <a:t>Electrons like to group in pairs (called </a:t>
            </a:r>
            <a:r>
              <a:rPr lang="en-US" b="1" dirty="0">
                <a:ea typeface="+mn-lt"/>
                <a:cs typeface="+mn-lt"/>
              </a:rPr>
              <a:t>lone pairs</a:t>
            </a:r>
            <a:r>
              <a:rPr lang="en-US" dirty="0">
                <a:ea typeface="+mn-lt"/>
                <a:cs typeface="+mn-lt"/>
              </a:rPr>
              <a:t>).</a:t>
            </a:r>
            <a:endParaRPr lang="en-US" dirty="0"/>
          </a:p>
        </p:txBody>
      </p:sp>
    </p:spTree>
    <p:extLst>
      <p:ext uri="{BB962C8B-B14F-4D97-AF65-F5344CB8AC3E}">
        <p14:creationId xmlns:p14="http://schemas.microsoft.com/office/powerpoint/2010/main" val="2212664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9840B-DF4A-987E-C8FD-3CA5C6E241CD}"/>
              </a:ext>
            </a:extLst>
          </p:cNvPr>
          <p:cNvSpPr>
            <a:spLocks noGrp="1"/>
          </p:cNvSpPr>
          <p:nvPr>
            <p:ph type="title"/>
          </p:nvPr>
        </p:nvSpPr>
        <p:spPr/>
        <p:txBody>
          <a:bodyPr>
            <a:normAutofit/>
          </a:bodyPr>
          <a:lstStyle/>
          <a:p>
            <a:r>
              <a:rPr lang="en-US" dirty="0">
                <a:latin typeface="Sabon Next LT"/>
                <a:cs typeface="Sabon Next LT"/>
              </a:rPr>
              <a:t>The periodic table of elements</a:t>
            </a:r>
            <a:endParaRPr lang="en-US" dirty="0">
              <a:latin typeface="Sabon Next LT"/>
            </a:endParaRPr>
          </a:p>
        </p:txBody>
      </p:sp>
      <p:sp>
        <p:nvSpPr>
          <p:cNvPr id="3" name="Content Placeholder 2">
            <a:extLst>
              <a:ext uri="{FF2B5EF4-FFF2-40B4-BE49-F238E27FC236}">
                <a16:creationId xmlns:a16="http://schemas.microsoft.com/office/drawing/2014/main" id="{16A69C08-CBBF-9EAC-25D6-208F720C872F}"/>
              </a:ext>
            </a:extLst>
          </p:cNvPr>
          <p:cNvSpPr>
            <a:spLocks noGrp="1"/>
          </p:cNvSpPr>
          <p:nvPr>
            <p:ph idx="1"/>
          </p:nvPr>
        </p:nvSpPr>
        <p:spPr>
          <a:xfrm>
            <a:off x="458694" y="1949450"/>
            <a:ext cx="5759637" cy="4195763"/>
          </a:xfrm>
        </p:spPr>
        <p:txBody>
          <a:bodyPr vert="horz" lIns="91440" tIns="45720" rIns="91440" bIns="45720" rtlCol="0" anchor="t">
            <a:normAutofit lnSpcReduction="10000"/>
          </a:bodyPr>
          <a:lstStyle/>
          <a:p>
            <a:pPr>
              <a:lnSpc>
                <a:spcPct val="130000"/>
              </a:lnSpc>
            </a:pPr>
            <a:r>
              <a:rPr lang="en-US" sz="2000" dirty="0">
                <a:latin typeface="Arial"/>
                <a:cs typeface="Arial"/>
              </a:rPr>
              <a:t>Humans have made a table of all the known elements (found on Earth or human made)</a:t>
            </a:r>
          </a:p>
          <a:p>
            <a:pPr>
              <a:lnSpc>
                <a:spcPct val="130000"/>
              </a:lnSpc>
            </a:pPr>
            <a:r>
              <a:rPr lang="en-US" sz="2000" dirty="0">
                <a:latin typeface="Arial"/>
                <a:cs typeface="Arial"/>
              </a:rPr>
              <a:t>There are 7 </a:t>
            </a:r>
            <a:r>
              <a:rPr lang="en-US" sz="2000" b="1" dirty="0">
                <a:latin typeface="Arial"/>
                <a:cs typeface="Arial"/>
              </a:rPr>
              <a:t>periods</a:t>
            </a:r>
            <a:r>
              <a:rPr lang="en-US" sz="2000" dirty="0">
                <a:latin typeface="Arial"/>
                <a:cs typeface="Arial"/>
              </a:rPr>
              <a:t> (rows) and 18 </a:t>
            </a:r>
            <a:r>
              <a:rPr lang="en-US" sz="2000" b="1" dirty="0">
                <a:latin typeface="Arial"/>
                <a:cs typeface="Arial"/>
              </a:rPr>
              <a:t>groups/families</a:t>
            </a:r>
            <a:r>
              <a:rPr lang="en-US" sz="2000" dirty="0">
                <a:latin typeface="Arial"/>
                <a:cs typeface="Arial"/>
              </a:rPr>
              <a:t> (columns)</a:t>
            </a:r>
          </a:p>
          <a:p>
            <a:pPr>
              <a:lnSpc>
                <a:spcPct val="130000"/>
              </a:lnSpc>
            </a:pPr>
            <a:r>
              <a:rPr lang="en-US" sz="2000" dirty="0">
                <a:latin typeface="Arial"/>
                <a:cs typeface="Arial"/>
              </a:rPr>
              <a:t>Note the black "staircase" pattern on the right side of the periodic table. </a:t>
            </a:r>
          </a:p>
          <a:p>
            <a:pPr lvl="1">
              <a:lnSpc>
                <a:spcPct val="130000"/>
              </a:lnSpc>
            </a:pPr>
            <a:r>
              <a:rPr lang="en-US" sz="1800" dirty="0">
                <a:latin typeface="Arial"/>
                <a:cs typeface="Arial"/>
              </a:rPr>
              <a:t>All elements on the left of the line (except Hydrogen) are metals.</a:t>
            </a:r>
          </a:p>
          <a:p>
            <a:pPr lvl="1">
              <a:lnSpc>
                <a:spcPct val="130000"/>
              </a:lnSpc>
            </a:pPr>
            <a:r>
              <a:rPr lang="en-US" sz="1800" dirty="0">
                <a:latin typeface="Arial"/>
                <a:cs typeface="Arial"/>
              </a:rPr>
              <a:t>All elements on the right of the line are non-metals.</a:t>
            </a:r>
            <a:endParaRPr lang="en-US" dirty="0"/>
          </a:p>
        </p:txBody>
      </p:sp>
      <p:pic>
        <p:nvPicPr>
          <p:cNvPr id="4" name="Picture 3" descr="A table of the elements&#10;&#10;Description automatically generated">
            <a:extLst>
              <a:ext uri="{FF2B5EF4-FFF2-40B4-BE49-F238E27FC236}">
                <a16:creationId xmlns:a16="http://schemas.microsoft.com/office/drawing/2014/main" id="{5680D63E-2737-1A97-4E0C-DA982E12D292}"/>
              </a:ext>
            </a:extLst>
          </p:cNvPr>
          <p:cNvPicPr>
            <a:picLocks noChangeAspect="1"/>
          </p:cNvPicPr>
          <p:nvPr/>
        </p:nvPicPr>
        <p:blipFill>
          <a:blip r:embed="rId2"/>
          <a:stretch>
            <a:fillRect/>
          </a:stretch>
        </p:blipFill>
        <p:spPr>
          <a:xfrm>
            <a:off x="6362700" y="1951311"/>
            <a:ext cx="5562600" cy="4098378"/>
          </a:xfrm>
          <a:prstGeom prst="rect">
            <a:avLst/>
          </a:prstGeom>
        </p:spPr>
      </p:pic>
    </p:spTree>
    <p:extLst>
      <p:ext uri="{BB962C8B-B14F-4D97-AF65-F5344CB8AC3E}">
        <p14:creationId xmlns:p14="http://schemas.microsoft.com/office/powerpoint/2010/main" val="1624628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9840B-DF4A-987E-C8FD-3CA5C6E241CD}"/>
              </a:ext>
            </a:extLst>
          </p:cNvPr>
          <p:cNvSpPr>
            <a:spLocks noGrp="1"/>
          </p:cNvSpPr>
          <p:nvPr>
            <p:ph type="title"/>
          </p:nvPr>
        </p:nvSpPr>
        <p:spPr/>
        <p:txBody>
          <a:bodyPr>
            <a:normAutofit/>
          </a:bodyPr>
          <a:lstStyle/>
          <a:p>
            <a:r>
              <a:rPr lang="en-US" dirty="0">
                <a:latin typeface="Sabon Next LT"/>
                <a:cs typeface="Sabon Next LT"/>
              </a:rPr>
              <a:t>The periodic table of elements</a:t>
            </a:r>
            <a:endParaRPr lang="en-US" dirty="0">
              <a:latin typeface="Sabon Next LT"/>
            </a:endParaRPr>
          </a:p>
        </p:txBody>
      </p:sp>
      <p:sp>
        <p:nvSpPr>
          <p:cNvPr id="3" name="Content Placeholder 2">
            <a:extLst>
              <a:ext uri="{FF2B5EF4-FFF2-40B4-BE49-F238E27FC236}">
                <a16:creationId xmlns:a16="http://schemas.microsoft.com/office/drawing/2014/main" id="{16A69C08-CBBF-9EAC-25D6-208F720C872F}"/>
              </a:ext>
            </a:extLst>
          </p:cNvPr>
          <p:cNvSpPr>
            <a:spLocks noGrp="1"/>
          </p:cNvSpPr>
          <p:nvPr>
            <p:ph idx="1"/>
          </p:nvPr>
        </p:nvSpPr>
        <p:spPr>
          <a:xfrm>
            <a:off x="220569" y="1435100"/>
            <a:ext cx="6083487" cy="2852738"/>
          </a:xfrm>
        </p:spPr>
        <p:txBody>
          <a:bodyPr vert="horz" lIns="91440" tIns="45720" rIns="91440" bIns="45720" rtlCol="0" anchor="t">
            <a:normAutofit/>
          </a:bodyPr>
          <a:lstStyle/>
          <a:p>
            <a:pPr>
              <a:lnSpc>
                <a:spcPct val="130000"/>
              </a:lnSpc>
            </a:pPr>
            <a:r>
              <a:rPr lang="en-US" sz="1900" dirty="0">
                <a:latin typeface="Arial"/>
                <a:cs typeface="Arial"/>
              </a:rPr>
              <a:t>Metals are:</a:t>
            </a:r>
          </a:p>
          <a:p>
            <a:pPr lvl="2">
              <a:lnSpc>
                <a:spcPct val="130000"/>
              </a:lnSpc>
            </a:pPr>
            <a:r>
              <a:rPr lang="en-US" sz="1500" dirty="0">
                <a:latin typeface="Arial"/>
                <a:cs typeface="Arial"/>
              </a:rPr>
              <a:t>Usually shiny</a:t>
            </a:r>
          </a:p>
          <a:p>
            <a:pPr lvl="2">
              <a:lnSpc>
                <a:spcPct val="130000"/>
              </a:lnSpc>
            </a:pPr>
            <a:r>
              <a:rPr lang="en-US" sz="1500" dirty="0">
                <a:latin typeface="Arial"/>
                <a:cs typeface="Arial"/>
              </a:rPr>
              <a:t>Ductile/Malleable - Can be easily deformed/shaped without breaking</a:t>
            </a:r>
          </a:p>
          <a:p>
            <a:pPr lvl="2">
              <a:lnSpc>
                <a:spcPct val="130000"/>
              </a:lnSpc>
            </a:pPr>
            <a:r>
              <a:rPr lang="en-US" sz="1500" dirty="0">
                <a:latin typeface="Arial"/>
                <a:cs typeface="Arial"/>
              </a:rPr>
              <a:t>Conductive of electricity</a:t>
            </a:r>
          </a:p>
          <a:p>
            <a:pPr lvl="2">
              <a:lnSpc>
                <a:spcPct val="130000"/>
              </a:lnSpc>
            </a:pPr>
            <a:r>
              <a:rPr lang="en-US" sz="1500" dirty="0">
                <a:latin typeface="Arial"/>
                <a:cs typeface="Arial"/>
              </a:rPr>
              <a:t>Usually high melting and boiling temperatures</a:t>
            </a:r>
          </a:p>
          <a:p>
            <a:pPr lvl="2">
              <a:lnSpc>
                <a:spcPct val="130000"/>
              </a:lnSpc>
            </a:pPr>
            <a:r>
              <a:rPr lang="en-US" sz="1500" dirty="0">
                <a:latin typeface="Arial"/>
                <a:cs typeface="Arial"/>
              </a:rPr>
              <a:t>Usually have a high density (feel heavy)</a:t>
            </a:r>
            <a:endParaRPr lang="en-US" sz="1500" dirty="0"/>
          </a:p>
        </p:txBody>
      </p:sp>
      <p:sp>
        <p:nvSpPr>
          <p:cNvPr id="9" name="Content Placeholder 2">
            <a:extLst>
              <a:ext uri="{FF2B5EF4-FFF2-40B4-BE49-F238E27FC236}">
                <a16:creationId xmlns:a16="http://schemas.microsoft.com/office/drawing/2014/main" id="{E1050706-3911-2EA4-9CB6-30F568886C53}"/>
              </a:ext>
            </a:extLst>
          </p:cNvPr>
          <p:cNvSpPr txBox="1">
            <a:spLocks/>
          </p:cNvSpPr>
          <p:nvPr/>
        </p:nvSpPr>
        <p:spPr>
          <a:xfrm>
            <a:off x="6059394" y="1435100"/>
            <a:ext cx="6083487" cy="2852738"/>
          </a:xfrm>
          <a:prstGeom prst="rect">
            <a:avLst/>
          </a:prstGeom>
        </p:spPr>
        <p:txBody>
          <a:bodyPr vert="horz" lIns="91440" tIns="45720" rIns="91440" bIns="45720" rtlCol="0" anchor="t">
            <a:normAutofit/>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0000"/>
              </a:lnSpc>
            </a:pPr>
            <a:r>
              <a:rPr lang="en-US" sz="2000">
                <a:latin typeface="Arial"/>
                <a:ea typeface="+mn-lt"/>
                <a:cs typeface="Arial"/>
              </a:rPr>
              <a:t>Non-metals are:</a:t>
            </a:r>
            <a:endParaRPr lang="en-US" sz="2000">
              <a:latin typeface="Arial"/>
              <a:cs typeface="Arial"/>
            </a:endParaRPr>
          </a:p>
          <a:p>
            <a:pPr lvl="2">
              <a:lnSpc>
                <a:spcPct val="130000"/>
              </a:lnSpc>
            </a:pPr>
            <a:r>
              <a:rPr lang="en-US" sz="1600" dirty="0">
                <a:latin typeface="Arial"/>
                <a:ea typeface="+mn-lt"/>
                <a:cs typeface="Arial"/>
              </a:rPr>
              <a:t>Usually</a:t>
            </a:r>
            <a:r>
              <a:rPr lang="en-US" sz="1600" dirty="0">
                <a:latin typeface="Arial"/>
                <a:cs typeface="Arial"/>
              </a:rPr>
              <a:t> dull looking</a:t>
            </a:r>
          </a:p>
          <a:p>
            <a:pPr lvl="2">
              <a:lnSpc>
                <a:spcPct val="130000"/>
              </a:lnSpc>
            </a:pPr>
            <a:r>
              <a:rPr lang="en-US" sz="1600" dirty="0">
                <a:latin typeface="Arial"/>
                <a:cs typeface="Arial"/>
              </a:rPr>
              <a:t>Brittle. Not ductile or malleable.</a:t>
            </a:r>
          </a:p>
          <a:p>
            <a:pPr lvl="2">
              <a:lnSpc>
                <a:spcPct val="130000"/>
              </a:lnSpc>
            </a:pPr>
            <a:r>
              <a:rPr lang="en-US" sz="1600" dirty="0">
                <a:latin typeface="Arial"/>
                <a:ea typeface="+mn-lt"/>
                <a:cs typeface="Arial"/>
              </a:rPr>
              <a:t>Usually do not conduct of electricity well</a:t>
            </a:r>
            <a:endParaRPr lang="en-US" sz="1600" dirty="0">
              <a:latin typeface="Arial"/>
              <a:cs typeface="Arial"/>
            </a:endParaRPr>
          </a:p>
          <a:p>
            <a:pPr lvl="2">
              <a:lnSpc>
                <a:spcPct val="130000"/>
              </a:lnSpc>
            </a:pPr>
            <a:r>
              <a:rPr lang="en-US" sz="1600" dirty="0">
                <a:latin typeface="Arial"/>
                <a:ea typeface="+mn-lt"/>
                <a:cs typeface="Arial"/>
              </a:rPr>
              <a:t>Usually low melting and boiling temperatures</a:t>
            </a:r>
            <a:endParaRPr lang="en-US" sz="1600" dirty="0">
              <a:latin typeface="Arial"/>
              <a:cs typeface="Arial"/>
            </a:endParaRPr>
          </a:p>
          <a:p>
            <a:pPr lvl="2">
              <a:lnSpc>
                <a:spcPct val="130000"/>
              </a:lnSpc>
            </a:pPr>
            <a:r>
              <a:rPr lang="en-US" sz="1600" dirty="0">
                <a:latin typeface="Arial"/>
                <a:ea typeface="+mn-lt"/>
                <a:cs typeface="Arial"/>
              </a:rPr>
              <a:t>Usually have a low density (feel light)</a:t>
            </a:r>
            <a:endParaRPr lang="en-US" sz="1600" dirty="0"/>
          </a:p>
        </p:txBody>
      </p:sp>
      <p:sp>
        <p:nvSpPr>
          <p:cNvPr id="11" name="Content Placeholder 2">
            <a:extLst>
              <a:ext uri="{FF2B5EF4-FFF2-40B4-BE49-F238E27FC236}">
                <a16:creationId xmlns:a16="http://schemas.microsoft.com/office/drawing/2014/main" id="{F69A7C04-BE37-D26F-1D07-91485FF2F836}"/>
              </a:ext>
            </a:extLst>
          </p:cNvPr>
          <p:cNvSpPr txBox="1">
            <a:spLocks/>
          </p:cNvSpPr>
          <p:nvPr/>
        </p:nvSpPr>
        <p:spPr>
          <a:xfrm>
            <a:off x="392019" y="4597400"/>
            <a:ext cx="4959537" cy="2166938"/>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0000"/>
              </a:lnSpc>
            </a:pPr>
            <a:r>
              <a:rPr lang="en-US" sz="2000" b="1" dirty="0">
                <a:latin typeface="Arial"/>
                <a:cs typeface="Arial"/>
              </a:rPr>
              <a:t>Metalloids/Semi Metals</a:t>
            </a:r>
            <a:r>
              <a:rPr lang="en-US" sz="2000" dirty="0">
                <a:latin typeface="Arial"/>
                <a:cs typeface="Arial"/>
              </a:rPr>
              <a:t> are the elements that are along on the black staircase on the right side of the periodic table</a:t>
            </a:r>
          </a:p>
          <a:p>
            <a:pPr>
              <a:lnSpc>
                <a:spcPct val="130000"/>
              </a:lnSpc>
            </a:pPr>
            <a:r>
              <a:rPr lang="en-US" sz="2000" dirty="0">
                <a:latin typeface="Arial"/>
                <a:cs typeface="Arial"/>
              </a:rPr>
              <a:t>Metalloids have some properties of metals and some properties of non-metals</a:t>
            </a:r>
            <a:endParaRPr lang="en-US" dirty="0"/>
          </a:p>
        </p:txBody>
      </p:sp>
      <p:pic>
        <p:nvPicPr>
          <p:cNvPr id="12" name="Picture 11" descr="The Parts of the Periodic Table">
            <a:extLst>
              <a:ext uri="{FF2B5EF4-FFF2-40B4-BE49-F238E27FC236}">
                <a16:creationId xmlns:a16="http://schemas.microsoft.com/office/drawing/2014/main" id="{4B7326BA-E68A-AC55-EA5D-DFE066839D72}"/>
              </a:ext>
            </a:extLst>
          </p:cNvPr>
          <p:cNvPicPr>
            <a:picLocks noChangeAspect="1"/>
          </p:cNvPicPr>
          <p:nvPr/>
        </p:nvPicPr>
        <p:blipFill>
          <a:blip r:embed="rId2"/>
          <a:stretch>
            <a:fillRect/>
          </a:stretch>
        </p:blipFill>
        <p:spPr>
          <a:xfrm>
            <a:off x="6610350" y="3901141"/>
            <a:ext cx="5362574" cy="2913342"/>
          </a:xfrm>
          <a:prstGeom prst="rect">
            <a:avLst/>
          </a:prstGeom>
        </p:spPr>
      </p:pic>
    </p:spTree>
    <p:extLst>
      <p:ext uri="{BB962C8B-B14F-4D97-AF65-F5344CB8AC3E}">
        <p14:creationId xmlns:p14="http://schemas.microsoft.com/office/powerpoint/2010/main" val="286968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C9128-6D2B-03E5-B049-74FCAE5EC50E}"/>
              </a:ext>
            </a:extLst>
          </p:cNvPr>
          <p:cNvSpPr>
            <a:spLocks noGrp="1"/>
          </p:cNvSpPr>
          <p:nvPr>
            <p:ph type="title"/>
          </p:nvPr>
        </p:nvSpPr>
        <p:spPr/>
        <p:txBody>
          <a:bodyPr/>
          <a:lstStyle/>
          <a:p>
            <a:r>
              <a:rPr lang="en-US" dirty="0">
                <a:cs typeface="Sabon Next LT"/>
              </a:rPr>
              <a:t>Important Families</a:t>
            </a:r>
            <a:endParaRPr lang="en-US" dirty="0"/>
          </a:p>
        </p:txBody>
      </p:sp>
      <p:sp>
        <p:nvSpPr>
          <p:cNvPr id="3" name="Content Placeholder 2">
            <a:extLst>
              <a:ext uri="{FF2B5EF4-FFF2-40B4-BE49-F238E27FC236}">
                <a16:creationId xmlns:a16="http://schemas.microsoft.com/office/drawing/2014/main" id="{DC419C12-C5B2-782F-55A1-C1C352700F96}"/>
              </a:ext>
            </a:extLst>
          </p:cNvPr>
          <p:cNvSpPr>
            <a:spLocks noGrp="1"/>
          </p:cNvSpPr>
          <p:nvPr>
            <p:ph idx="1"/>
          </p:nvPr>
        </p:nvSpPr>
        <p:spPr>
          <a:xfrm>
            <a:off x="458694" y="1597025"/>
            <a:ext cx="4454712" cy="5129213"/>
          </a:xfrm>
        </p:spPr>
        <p:txBody>
          <a:bodyPr vert="horz" lIns="91440" tIns="45720" rIns="91440" bIns="45720" rtlCol="0" anchor="t">
            <a:normAutofit fontScale="92500" lnSpcReduction="10000"/>
          </a:bodyPr>
          <a:lstStyle/>
          <a:p>
            <a:pPr>
              <a:lnSpc>
                <a:spcPct val="130000"/>
              </a:lnSpc>
            </a:pPr>
            <a:r>
              <a:rPr lang="en-US" sz="2000" dirty="0">
                <a:latin typeface="Arial"/>
                <a:cs typeface="Arial"/>
              </a:rPr>
              <a:t>Alkali metals are located in the first column of the periodic table. Alkali metals are </a:t>
            </a:r>
            <a:r>
              <a:rPr lang="en-US" sz="2000" b="1" u="sng" dirty="0">
                <a:latin typeface="Arial"/>
                <a:cs typeface="Arial"/>
              </a:rPr>
              <a:t>extremely reactive metals.</a:t>
            </a:r>
          </a:p>
          <a:p>
            <a:pPr>
              <a:lnSpc>
                <a:spcPct val="130000"/>
              </a:lnSpc>
            </a:pPr>
            <a:r>
              <a:rPr lang="en-US" sz="2000" dirty="0">
                <a:ea typeface="+mn-lt"/>
                <a:cs typeface="+mn-lt"/>
              </a:rPr>
              <a:t>The alkaline earth metals are located in the second column. They are strongly </a:t>
            </a:r>
            <a:r>
              <a:rPr lang="en-US" sz="2000">
                <a:ea typeface="+mn-lt"/>
                <a:cs typeface="+mn-lt"/>
              </a:rPr>
              <a:t>reactive.</a:t>
            </a:r>
            <a:endParaRPr lang="en-US" sz="2000" dirty="0">
              <a:ea typeface="+mn-lt"/>
              <a:cs typeface="+mn-lt"/>
            </a:endParaRPr>
          </a:p>
          <a:p>
            <a:pPr>
              <a:lnSpc>
                <a:spcPct val="130000"/>
              </a:lnSpc>
            </a:pPr>
            <a:r>
              <a:rPr lang="en-US" sz="2000" dirty="0">
                <a:ea typeface="+mn-lt"/>
                <a:cs typeface="+mn-lt"/>
              </a:rPr>
              <a:t>The Halogens are found in second to last column. They are strongly </a:t>
            </a:r>
            <a:r>
              <a:rPr lang="en-US" sz="2000">
                <a:ea typeface="+mn-lt"/>
                <a:cs typeface="+mn-lt"/>
              </a:rPr>
              <a:t>reactive.</a:t>
            </a:r>
            <a:endParaRPr lang="en-US" sz="2000" dirty="0">
              <a:ea typeface="+mn-lt"/>
              <a:cs typeface="+mn-lt"/>
            </a:endParaRPr>
          </a:p>
          <a:p>
            <a:pPr>
              <a:lnSpc>
                <a:spcPct val="130000"/>
              </a:lnSpc>
            </a:pPr>
            <a:r>
              <a:rPr lang="en-US" sz="2000" dirty="0">
                <a:latin typeface="Avenir Next LT Pro"/>
                <a:cs typeface="Arial"/>
              </a:rPr>
              <a:t>The noble gases are the in the last column and are completely unreactive.</a:t>
            </a:r>
          </a:p>
        </p:txBody>
      </p:sp>
      <p:pic>
        <p:nvPicPr>
          <p:cNvPr id="4" name="Picture 3" descr="Features of the Groups and Periodic trends in properties — lesson. Science  State Board, Class 10.">
            <a:extLst>
              <a:ext uri="{FF2B5EF4-FFF2-40B4-BE49-F238E27FC236}">
                <a16:creationId xmlns:a16="http://schemas.microsoft.com/office/drawing/2014/main" id="{9B4D5C10-2E59-E3EE-A051-7BADB90E8260}"/>
              </a:ext>
            </a:extLst>
          </p:cNvPr>
          <p:cNvPicPr>
            <a:picLocks noChangeAspect="1"/>
          </p:cNvPicPr>
          <p:nvPr/>
        </p:nvPicPr>
        <p:blipFill>
          <a:blip r:embed="rId2"/>
          <a:stretch>
            <a:fillRect/>
          </a:stretch>
        </p:blipFill>
        <p:spPr>
          <a:xfrm>
            <a:off x="7038975" y="3256788"/>
            <a:ext cx="5067300" cy="2887599"/>
          </a:xfrm>
          <a:prstGeom prst="rect">
            <a:avLst/>
          </a:prstGeom>
        </p:spPr>
      </p:pic>
      <p:pic>
        <p:nvPicPr>
          <p:cNvPr id="5" name="Picture 4" descr="Alkali Metals In Water - Impressive Chemical Reaction - SCIENCE! - YouTube">
            <a:extLst>
              <a:ext uri="{FF2B5EF4-FFF2-40B4-BE49-F238E27FC236}">
                <a16:creationId xmlns:a16="http://schemas.microsoft.com/office/drawing/2014/main" id="{C436C390-8CF5-630A-9AAE-8820C56D46DB}"/>
              </a:ext>
            </a:extLst>
          </p:cNvPr>
          <p:cNvPicPr>
            <a:picLocks noChangeAspect="1"/>
          </p:cNvPicPr>
          <p:nvPr/>
        </p:nvPicPr>
        <p:blipFill>
          <a:blip r:embed="rId3"/>
          <a:stretch>
            <a:fillRect/>
          </a:stretch>
        </p:blipFill>
        <p:spPr>
          <a:xfrm>
            <a:off x="5169891" y="1106553"/>
            <a:ext cx="2222133" cy="1262426"/>
          </a:xfrm>
          <a:prstGeom prst="rect">
            <a:avLst/>
          </a:prstGeom>
        </p:spPr>
      </p:pic>
      <p:sp>
        <p:nvSpPr>
          <p:cNvPr id="6" name="Content Placeholder 2">
            <a:extLst>
              <a:ext uri="{FF2B5EF4-FFF2-40B4-BE49-F238E27FC236}">
                <a16:creationId xmlns:a16="http://schemas.microsoft.com/office/drawing/2014/main" id="{6061B247-9172-95A0-90C6-2C49E2162F25}"/>
              </a:ext>
            </a:extLst>
          </p:cNvPr>
          <p:cNvSpPr txBox="1">
            <a:spLocks/>
          </p:cNvSpPr>
          <p:nvPr/>
        </p:nvSpPr>
        <p:spPr>
          <a:xfrm>
            <a:off x="7540912" y="1423928"/>
            <a:ext cx="2880169" cy="545467"/>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&lt;- Rubidium in water </a:t>
            </a:r>
            <a:endParaRPr lang="en-US" dirty="0"/>
          </a:p>
        </p:txBody>
      </p:sp>
      <p:pic>
        <p:nvPicPr>
          <p:cNvPr id="7" name="Picture 6" descr="Set of noble gases in ampoules - Helium Neon Argon Krypton Xenon discharge lamps | eBay">
            <a:extLst>
              <a:ext uri="{FF2B5EF4-FFF2-40B4-BE49-F238E27FC236}">
                <a16:creationId xmlns:a16="http://schemas.microsoft.com/office/drawing/2014/main" id="{29FC7996-F237-A500-8DD5-3AFB5C8EE811}"/>
              </a:ext>
            </a:extLst>
          </p:cNvPr>
          <p:cNvPicPr>
            <a:picLocks noChangeAspect="1"/>
          </p:cNvPicPr>
          <p:nvPr/>
        </p:nvPicPr>
        <p:blipFill>
          <a:blip r:embed="rId4"/>
          <a:stretch>
            <a:fillRect/>
          </a:stretch>
        </p:blipFill>
        <p:spPr>
          <a:xfrm>
            <a:off x="4762500" y="5285484"/>
            <a:ext cx="2000250" cy="1506731"/>
          </a:xfrm>
          <a:prstGeom prst="rect">
            <a:avLst/>
          </a:prstGeom>
        </p:spPr>
      </p:pic>
      <p:pic>
        <p:nvPicPr>
          <p:cNvPr id="8" name="Picture 7" descr="science chemistry experiment states of matter | Fundamental Photographs - The Art of Science">
            <a:extLst>
              <a:ext uri="{FF2B5EF4-FFF2-40B4-BE49-F238E27FC236}">
                <a16:creationId xmlns:a16="http://schemas.microsoft.com/office/drawing/2014/main" id="{8BF877E7-D5C9-3BD8-F7D2-F25AE55D152A}"/>
              </a:ext>
            </a:extLst>
          </p:cNvPr>
          <p:cNvPicPr>
            <a:picLocks noChangeAspect="1"/>
          </p:cNvPicPr>
          <p:nvPr/>
        </p:nvPicPr>
        <p:blipFill>
          <a:blip r:embed="rId5"/>
          <a:stretch>
            <a:fillRect/>
          </a:stretch>
        </p:blipFill>
        <p:spPr>
          <a:xfrm>
            <a:off x="4429125" y="3867150"/>
            <a:ext cx="1133475" cy="1419225"/>
          </a:xfrm>
          <a:prstGeom prst="rect">
            <a:avLst/>
          </a:prstGeom>
        </p:spPr>
      </p:pic>
      <p:pic>
        <p:nvPicPr>
          <p:cNvPr id="9" name="Picture 8" descr="A close-up of a test tube&#10;&#10;Description automatically generated">
            <a:extLst>
              <a:ext uri="{FF2B5EF4-FFF2-40B4-BE49-F238E27FC236}">
                <a16:creationId xmlns:a16="http://schemas.microsoft.com/office/drawing/2014/main" id="{03B8804A-4C17-A19C-05A9-084D6670F4F0}"/>
              </a:ext>
            </a:extLst>
          </p:cNvPr>
          <p:cNvPicPr>
            <a:picLocks noChangeAspect="1"/>
          </p:cNvPicPr>
          <p:nvPr/>
        </p:nvPicPr>
        <p:blipFill>
          <a:blip r:embed="rId6"/>
          <a:stretch>
            <a:fillRect/>
          </a:stretch>
        </p:blipFill>
        <p:spPr>
          <a:xfrm>
            <a:off x="4919663" y="2519363"/>
            <a:ext cx="1133475" cy="1276350"/>
          </a:xfrm>
          <a:prstGeom prst="rect">
            <a:avLst/>
          </a:prstGeom>
        </p:spPr>
      </p:pic>
      <p:sp>
        <p:nvSpPr>
          <p:cNvPr id="10" name="Content Placeholder 2">
            <a:extLst>
              <a:ext uri="{FF2B5EF4-FFF2-40B4-BE49-F238E27FC236}">
                <a16:creationId xmlns:a16="http://schemas.microsoft.com/office/drawing/2014/main" id="{5EBFA8B2-58AD-C193-6ACF-823A145F281D}"/>
              </a:ext>
            </a:extLst>
          </p:cNvPr>
          <p:cNvSpPr txBox="1">
            <a:spLocks/>
          </p:cNvSpPr>
          <p:nvPr/>
        </p:nvSpPr>
        <p:spPr>
          <a:xfrm>
            <a:off x="6178837" y="2605027"/>
            <a:ext cx="2880169" cy="545467"/>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&lt;- Calcium in water </a:t>
            </a:r>
            <a:endParaRPr lang="en-US" dirty="0"/>
          </a:p>
        </p:txBody>
      </p:sp>
      <p:sp>
        <p:nvSpPr>
          <p:cNvPr id="11" name="Content Placeholder 2">
            <a:extLst>
              <a:ext uri="{FF2B5EF4-FFF2-40B4-BE49-F238E27FC236}">
                <a16:creationId xmlns:a16="http://schemas.microsoft.com/office/drawing/2014/main" id="{0710B8CC-E089-4C59-2B3F-A62F5738A897}"/>
              </a:ext>
            </a:extLst>
          </p:cNvPr>
          <p:cNvSpPr txBox="1">
            <a:spLocks/>
          </p:cNvSpPr>
          <p:nvPr/>
        </p:nvSpPr>
        <p:spPr>
          <a:xfrm>
            <a:off x="5626387" y="3967102"/>
            <a:ext cx="2146744" cy="307342"/>
          </a:xfrm>
          <a:prstGeom prst="rect">
            <a:avLst/>
          </a:prstGeom>
        </p:spPr>
        <p:txBody>
          <a:bodyPr vert="horz" lIns="91440" tIns="45720" rIns="91440" bIns="45720" rtlCol="0" anchor="t">
            <a:normAutofit fontScale="92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&lt;- Bromine</a:t>
            </a:r>
            <a:endParaRPr lang="en-US" dirty="0"/>
          </a:p>
        </p:txBody>
      </p:sp>
    </p:spTree>
    <p:extLst>
      <p:ext uri="{BB962C8B-B14F-4D97-AF65-F5344CB8AC3E}">
        <p14:creationId xmlns:p14="http://schemas.microsoft.com/office/powerpoint/2010/main" val="3089705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055D4-470F-AA37-1E4C-AB78A60340F9}"/>
              </a:ext>
            </a:extLst>
          </p:cNvPr>
          <p:cNvSpPr>
            <a:spLocks noGrp="1"/>
          </p:cNvSpPr>
          <p:nvPr>
            <p:ph type="title"/>
          </p:nvPr>
        </p:nvSpPr>
        <p:spPr/>
        <p:txBody>
          <a:bodyPr/>
          <a:lstStyle/>
          <a:p>
            <a:r>
              <a:rPr lang="en-US" dirty="0">
                <a:cs typeface="Sabon Next LT"/>
              </a:rPr>
              <a:t>Ions</a:t>
            </a:r>
            <a:endParaRPr lang="en-US" dirty="0"/>
          </a:p>
        </p:txBody>
      </p:sp>
      <p:sp>
        <p:nvSpPr>
          <p:cNvPr id="3" name="Content Placeholder 2">
            <a:extLst>
              <a:ext uri="{FF2B5EF4-FFF2-40B4-BE49-F238E27FC236}">
                <a16:creationId xmlns:a16="http://schemas.microsoft.com/office/drawing/2014/main" id="{563E8C55-1A51-15D2-2C98-8B809653CDA0}"/>
              </a:ext>
            </a:extLst>
          </p:cNvPr>
          <p:cNvSpPr>
            <a:spLocks noGrp="1"/>
          </p:cNvSpPr>
          <p:nvPr>
            <p:ph idx="1"/>
          </p:nvPr>
        </p:nvSpPr>
        <p:spPr>
          <a:xfrm>
            <a:off x="430119" y="1673225"/>
            <a:ext cx="4692837" cy="5033963"/>
          </a:xfrm>
        </p:spPr>
        <p:txBody>
          <a:bodyPr vert="horz" lIns="91440" tIns="45720" rIns="91440" bIns="45720" rtlCol="0" anchor="t">
            <a:normAutofit fontScale="70000" lnSpcReduction="20000"/>
          </a:bodyPr>
          <a:lstStyle/>
          <a:p>
            <a:r>
              <a:rPr lang="en-US" dirty="0"/>
              <a:t>Ions are versions of atoms that have a different number of protons than electrons.</a:t>
            </a:r>
          </a:p>
          <a:p>
            <a:r>
              <a:rPr lang="en-US" dirty="0"/>
              <a:t>This results in an overall charge on the ion (versus atom's neutral charge).</a:t>
            </a:r>
          </a:p>
          <a:p>
            <a:r>
              <a:rPr lang="en-US" dirty="0"/>
              <a:t>The atom will either lose or gain electrons to get to a full shell.</a:t>
            </a:r>
          </a:p>
          <a:p>
            <a:r>
              <a:rPr lang="en-US" dirty="0"/>
              <a:t>If it gains electrons, the result is a negative anion.</a:t>
            </a:r>
          </a:p>
          <a:p>
            <a:r>
              <a:rPr lang="en-US" dirty="0"/>
              <a:t>If it loses electrons, the result is a positive cation.</a:t>
            </a:r>
          </a:p>
          <a:p>
            <a:r>
              <a:rPr lang="en-US" dirty="0"/>
              <a:t>Ions are more stable than ions</a:t>
            </a:r>
          </a:p>
          <a:p>
            <a:r>
              <a:rPr lang="en-US"/>
              <a:t>They</a:t>
            </a:r>
            <a:endParaRPr lang="en-US" dirty="0"/>
          </a:p>
          <a:p>
            <a:endParaRPr lang="en-US" dirty="0"/>
          </a:p>
        </p:txBody>
      </p:sp>
      <p:pic>
        <p:nvPicPr>
          <p:cNvPr id="5" name="Picture 4" descr="A diagram of a atom&#10;&#10;Description automatically generated">
            <a:extLst>
              <a:ext uri="{FF2B5EF4-FFF2-40B4-BE49-F238E27FC236}">
                <a16:creationId xmlns:a16="http://schemas.microsoft.com/office/drawing/2014/main" id="{B0A0F013-6315-AF1B-722C-4AEB9EE996AF}"/>
              </a:ext>
            </a:extLst>
          </p:cNvPr>
          <p:cNvPicPr>
            <a:picLocks noChangeAspect="1"/>
          </p:cNvPicPr>
          <p:nvPr/>
        </p:nvPicPr>
        <p:blipFill>
          <a:blip r:embed="rId2"/>
          <a:stretch>
            <a:fillRect/>
          </a:stretch>
        </p:blipFill>
        <p:spPr>
          <a:xfrm>
            <a:off x="5305425" y="1985548"/>
            <a:ext cx="6743700" cy="3925128"/>
          </a:xfrm>
          <a:prstGeom prst="rect">
            <a:avLst/>
          </a:prstGeom>
        </p:spPr>
      </p:pic>
    </p:spTree>
    <p:extLst>
      <p:ext uri="{BB962C8B-B14F-4D97-AF65-F5344CB8AC3E}">
        <p14:creationId xmlns:p14="http://schemas.microsoft.com/office/powerpoint/2010/main" val="1823457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B9CA2-83E9-7467-F708-9760B3C8D70D}"/>
              </a:ext>
            </a:extLst>
          </p:cNvPr>
          <p:cNvSpPr>
            <a:spLocks noGrp="1"/>
          </p:cNvSpPr>
          <p:nvPr>
            <p:ph type="title"/>
          </p:nvPr>
        </p:nvSpPr>
        <p:spPr/>
        <p:txBody>
          <a:bodyPr/>
          <a:lstStyle/>
          <a:p>
            <a:r>
              <a:rPr lang="en-US" dirty="0">
                <a:cs typeface="Sabon Next LT"/>
              </a:rPr>
              <a:t>Ionic Compounds - Basics</a:t>
            </a:r>
            <a:endParaRPr lang="en-US" dirty="0"/>
          </a:p>
        </p:txBody>
      </p:sp>
      <p:sp>
        <p:nvSpPr>
          <p:cNvPr id="3" name="Content Placeholder 2">
            <a:extLst>
              <a:ext uri="{FF2B5EF4-FFF2-40B4-BE49-F238E27FC236}">
                <a16:creationId xmlns:a16="http://schemas.microsoft.com/office/drawing/2014/main" id="{257B2319-8493-B1C2-51CC-14E164313AC6}"/>
              </a:ext>
            </a:extLst>
          </p:cNvPr>
          <p:cNvSpPr>
            <a:spLocks noGrp="1"/>
          </p:cNvSpPr>
          <p:nvPr>
            <p:ph idx="1"/>
          </p:nvPr>
        </p:nvSpPr>
        <p:spPr>
          <a:xfrm>
            <a:off x="458694" y="1606550"/>
            <a:ext cx="4188012" cy="4891088"/>
          </a:xfrm>
        </p:spPr>
        <p:txBody>
          <a:bodyPr vert="horz" lIns="91440" tIns="45720" rIns="91440" bIns="45720" rtlCol="0" anchor="t">
            <a:normAutofit fontScale="85000" lnSpcReduction="20000"/>
          </a:bodyPr>
          <a:lstStyle/>
          <a:p>
            <a:r>
              <a:rPr lang="en-US" dirty="0"/>
              <a:t>The law of conservation of matter states that we cannot create or destroy matter.</a:t>
            </a:r>
          </a:p>
          <a:p>
            <a:r>
              <a:rPr lang="en-US" dirty="0"/>
              <a:t>In order for atoms to become ions, they must exchange electrons. After doing so, their opposing charges keep them </a:t>
            </a:r>
            <a:r>
              <a:rPr lang="en-US"/>
              <a:t>together as compounds.</a:t>
            </a:r>
            <a:endParaRPr lang="en-US" dirty="0"/>
          </a:p>
          <a:p>
            <a:r>
              <a:rPr lang="en-US"/>
              <a:t>Compounds are always neutral</a:t>
            </a:r>
            <a:endParaRPr lang="en-US" dirty="0"/>
          </a:p>
          <a:p>
            <a:endParaRPr lang="en-US" dirty="0"/>
          </a:p>
        </p:txBody>
      </p:sp>
      <p:pic>
        <p:nvPicPr>
          <p:cNvPr id="5" name="Picture 4" descr="Untitled Document">
            <a:extLst>
              <a:ext uri="{FF2B5EF4-FFF2-40B4-BE49-F238E27FC236}">
                <a16:creationId xmlns:a16="http://schemas.microsoft.com/office/drawing/2014/main" id="{AE385539-9CAD-6B1B-966F-EDC9F9622965}"/>
              </a:ext>
            </a:extLst>
          </p:cNvPr>
          <p:cNvPicPr>
            <a:picLocks noChangeAspect="1"/>
          </p:cNvPicPr>
          <p:nvPr/>
        </p:nvPicPr>
        <p:blipFill>
          <a:blip r:embed="rId2"/>
          <a:stretch>
            <a:fillRect/>
          </a:stretch>
        </p:blipFill>
        <p:spPr>
          <a:xfrm>
            <a:off x="4876801" y="1461611"/>
            <a:ext cx="7391398" cy="3220402"/>
          </a:xfrm>
          <a:prstGeom prst="rect">
            <a:avLst/>
          </a:prstGeom>
        </p:spPr>
      </p:pic>
      <p:sp>
        <p:nvSpPr>
          <p:cNvPr id="7" name="Content Placeholder 2">
            <a:extLst>
              <a:ext uri="{FF2B5EF4-FFF2-40B4-BE49-F238E27FC236}">
                <a16:creationId xmlns:a16="http://schemas.microsoft.com/office/drawing/2014/main" id="{196FB90B-13F7-E307-5085-071699692205}"/>
              </a:ext>
            </a:extLst>
          </p:cNvPr>
          <p:cNvSpPr txBox="1">
            <a:spLocks/>
          </p:cNvSpPr>
          <p:nvPr/>
        </p:nvSpPr>
        <p:spPr>
          <a:xfrm>
            <a:off x="5002119" y="5159375"/>
            <a:ext cx="7131237" cy="2109788"/>
          </a:xfrm>
          <a:prstGeom prst="rect">
            <a:avLst/>
          </a:prstGeom>
        </p:spPr>
        <p:txBody>
          <a:bodyPr vert="horz" lIns="91440" tIns="45720" rIns="91440" bIns="45720" rtlCol="0" anchor="t">
            <a:normAutofit/>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ea typeface="+mn-lt"/>
                <a:cs typeface="+mn-lt"/>
              </a:rPr>
              <a:t>Ionic compounds always have a negative charge (typically a non-metal/polyatomic) and a positive charge (metal). They must cancel out.</a:t>
            </a:r>
            <a:endParaRPr lang="en-US" dirty="0"/>
          </a:p>
        </p:txBody>
      </p:sp>
    </p:spTree>
    <p:extLst>
      <p:ext uri="{BB962C8B-B14F-4D97-AF65-F5344CB8AC3E}">
        <p14:creationId xmlns:p14="http://schemas.microsoft.com/office/powerpoint/2010/main" val="3255789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B9CA2-83E9-7467-F708-9760B3C8D70D}"/>
              </a:ext>
            </a:extLst>
          </p:cNvPr>
          <p:cNvSpPr>
            <a:spLocks noGrp="1"/>
          </p:cNvSpPr>
          <p:nvPr>
            <p:ph type="title"/>
          </p:nvPr>
        </p:nvSpPr>
        <p:spPr/>
        <p:txBody>
          <a:bodyPr/>
          <a:lstStyle/>
          <a:p>
            <a:r>
              <a:rPr lang="en-US" dirty="0">
                <a:cs typeface="Sabon Next LT"/>
              </a:rPr>
              <a:t>Ionic Compounds - Naming</a:t>
            </a:r>
            <a:endParaRPr lang="en-US" dirty="0"/>
          </a:p>
        </p:txBody>
      </p:sp>
      <p:sp>
        <p:nvSpPr>
          <p:cNvPr id="3" name="Content Placeholder 2">
            <a:extLst>
              <a:ext uri="{FF2B5EF4-FFF2-40B4-BE49-F238E27FC236}">
                <a16:creationId xmlns:a16="http://schemas.microsoft.com/office/drawing/2014/main" id="{257B2319-8493-B1C2-51CC-14E164313AC6}"/>
              </a:ext>
            </a:extLst>
          </p:cNvPr>
          <p:cNvSpPr>
            <a:spLocks noGrp="1"/>
          </p:cNvSpPr>
          <p:nvPr>
            <p:ph idx="1"/>
          </p:nvPr>
        </p:nvSpPr>
        <p:spPr>
          <a:xfrm>
            <a:off x="458694" y="1606550"/>
            <a:ext cx="4188012" cy="4891088"/>
          </a:xfrm>
        </p:spPr>
        <p:txBody>
          <a:bodyPr vert="horz" lIns="91440" tIns="45720" rIns="91440" bIns="45720" rtlCol="0" anchor="t">
            <a:normAutofit/>
          </a:bodyPr>
          <a:lstStyle/>
          <a:p>
            <a:r>
              <a:rPr lang="en-US" dirty="0"/>
              <a:t>Ionic compounds always start with their metal, followed by their non-metal/polyatomic ion.</a:t>
            </a:r>
          </a:p>
          <a:p>
            <a:r>
              <a:rPr lang="en-US" dirty="0"/>
              <a:t>The ending of the non-metals always are changed to end in "ide". See the table.</a:t>
            </a:r>
          </a:p>
          <a:p>
            <a:endParaRPr lang="en-US" dirty="0"/>
          </a:p>
        </p:txBody>
      </p:sp>
      <p:pic>
        <p:nvPicPr>
          <p:cNvPr id="4" name="Picture 3" descr="Writing Names and Formulas for Compounds - ppt download">
            <a:extLst>
              <a:ext uri="{FF2B5EF4-FFF2-40B4-BE49-F238E27FC236}">
                <a16:creationId xmlns:a16="http://schemas.microsoft.com/office/drawing/2014/main" id="{FFA06A50-8B61-C9FE-383F-A3D9327F6865}"/>
              </a:ext>
            </a:extLst>
          </p:cNvPr>
          <p:cNvPicPr>
            <a:picLocks noChangeAspect="1"/>
          </p:cNvPicPr>
          <p:nvPr/>
        </p:nvPicPr>
        <p:blipFill>
          <a:blip r:embed="rId2"/>
          <a:stretch>
            <a:fillRect/>
          </a:stretch>
        </p:blipFill>
        <p:spPr>
          <a:xfrm>
            <a:off x="6143625" y="1638300"/>
            <a:ext cx="5857875" cy="4391025"/>
          </a:xfrm>
          <a:prstGeom prst="rect">
            <a:avLst/>
          </a:prstGeom>
        </p:spPr>
      </p:pic>
    </p:spTree>
    <p:extLst>
      <p:ext uri="{BB962C8B-B14F-4D97-AF65-F5344CB8AC3E}">
        <p14:creationId xmlns:p14="http://schemas.microsoft.com/office/powerpoint/2010/main" val="240342711"/>
      </p:ext>
    </p:extLst>
  </p:cSld>
  <p:clrMapOvr>
    <a:masterClrMapping/>
  </p:clrMapOvr>
</p:sld>
</file>

<file path=ppt/theme/theme1.xml><?xml version="1.0" encoding="utf-8"?>
<a:theme xmlns:a="http://schemas.openxmlformats.org/drawingml/2006/main" name="DappledVTI">
  <a:themeElements>
    <a:clrScheme name="AnalogousFromRegularSeed_2SEEDS">
      <a:dk1>
        <a:srgbClr val="000000"/>
      </a:dk1>
      <a:lt1>
        <a:srgbClr val="FFFFFF"/>
      </a:lt1>
      <a:dk2>
        <a:srgbClr val="2C301B"/>
      </a:dk2>
      <a:lt2>
        <a:srgbClr val="F1F0F3"/>
      </a:lt2>
      <a:accent1>
        <a:srgbClr val="91AC14"/>
      </a:accent1>
      <a:accent2>
        <a:srgbClr val="C19C24"/>
      </a:accent2>
      <a:accent3>
        <a:srgbClr val="5CB321"/>
      </a:accent3>
      <a:accent4>
        <a:srgbClr val="19A3D4"/>
      </a:accent4>
      <a:accent5>
        <a:srgbClr val="2A67E5"/>
      </a:accent5>
      <a:accent6>
        <a:srgbClr val="4F40DB"/>
      </a:accent6>
      <a:hlink>
        <a:srgbClr val="563FBF"/>
      </a:hlink>
      <a:folHlink>
        <a:srgbClr val="7F7F7F"/>
      </a:folHlink>
    </a:clrScheme>
    <a:fontScheme name="Custom 67">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ppledVTI" id="{204FEFAB-F02B-4FE8-B509-C50A618B972D}" vid="{7EAEADA8-5A8E-45B2-B0E4-448EC7E7A94F}"/>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DappledVTI</vt:lpstr>
      <vt:lpstr>Chemistry 9 Review</vt:lpstr>
      <vt:lpstr>Atoms and Bohr Models</vt:lpstr>
      <vt:lpstr>Atoms and Bohr Models</vt:lpstr>
      <vt:lpstr>The periodic table of elements</vt:lpstr>
      <vt:lpstr>The periodic table of elements</vt:lpstr>
      <vt:lpstr>Important Families</vt:lpstr>
      <vt:lpstr>Ions</vt:lpstr>
      <vt:lpstr>Ionic Compounds - Basics</vt:lpstr>
      <vt:lpstr>Ionic Compounds - Naming</vt:lpstr>
      <vt:lpstr>Ionic Compounds – Formulas</vt:lpstr>
      <vt:lpstr>Ionic Compounds – Multivalent</vt:lpstr>
      <vt:lpstr>Ionic Compounds – Polyatomic Ions</vt:lpstr>
      <vt:lpstr>Covalent Compounds</vt:lpstr>
      <vt:lpstr>Lewis Models</vt:lpstr>
      <vt:lpstr>Naming and Creating formulas for Covalent Compounds</vt:lpstr>
      <vt:lpstr>Diatomic elements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625</cp:revision>
  <dcterms:created xsi:type="dcterms:W3CDTF">2023-12-11T05:05:12Z</dcterms:created>
  <dcterms:modified xsi:type="dcterms:W3CDTF">2023-12-11T18:17:25Z</dcterms:modified>
</cp:coreProperties>
</file>